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5" r:id="rId1"/>
  </p:sldMasterIdLst>
  <p:notesMasterIdLst>
    <p:notesMasterId r:id="rId22"/>
  </p:notesMasterIdLst>
  <p:handoutMasterIdLst>
    <p:handoutMasterId r:id="rId23"/>
  </p:handoutMasterIdLst>
  <p:sldIdLst>
    <p:sldId id="37749" r:id="rId2"/>
    <p:sldId id="37759" r:id="rId3"/>
    <p:sldId id="37764" r:id="rId4"/>
    <p:sldId id="37763" r:id="rId5"/>
    <p:sldId id="37766" r:id="rId6"/>
    <p:sldId id="37765" r:id="rId7"/>
    <p:sldId id="37757" r:id="rId8"/>
    <p:sldId id="37760" r:id="rId9"/>
    <p:sldId id="37767" r:id="rId10"/>
    <p:sldId id="37775" r:id="rId11"/>
    <p:sldId id="37777" r:id="rId12"/>
    <p:sldId id="37772" r:id="rId13"/>
    <p:sldId id="37778" r:id="rId14"/>
    <p:sldId id="37776" r:id="rId15"/>
    <p:sldId id="37773" r:id="rId16"/>
    <p:sldId id="37771" r:id="rId17"/>
    <p:sldId id="37762" r:id="rId18"/>
    <p:sldId id="37761" r:id="rId19"/>
    <p:sldId id="37769" r:id="rId20"/>
    <p:sldId id="37751" r:id="rId21"/>
  </p:sldIdLst>
  <p:sldSz cx="12192000" cy="6858000"/>
  <p:notesSz cx="10234613" cy="71040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기본 구역" id="{8E69F9E1-DDF4-4A70-9EFC-6DDB79696BC3}">
          <p14:sldIdLst>
            <p14:sldId id="37749"/>
          </p14:sldIdLst>
        </p14:section>
        <p14:section name="제목 없는 구역" id="{DA6EC399-7B9A-4CC1-B9FC-668F197D60F9}">
          <p14:sldIdLst>
            <p14:sldId id="37759"/>
            <p14:sldId id="37764"/>
            <p14:sldId id="37763"/>
            <p14:sldId id="37766"/>
            <p14:sldId id="37765"/>
            <p14:sldId id="37757"/>
            <p14:sldId id="37760"/>
            <p14:sldId id="37767"/>
            <p14:sldId id="37775"/>
            <p14:sldId id="37777"/>
            <p14:sldId id="37772"/>
            <p14:sldId id="37778"/>
            <p14:sldId id="37776"/>
            <p14:sldId id="37773"/>
            <p14:sldId id="37771"/>
            <p14:sldId id="37762"/>
            <p14:sldId id="37761"/>
            <p14:sldId id="37769"/>
            <p14:sldId id="37751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55">
          <p15:clr>
            <a:srgbClr val="A4A3A4"/>
          </p15:clr>
        </p15:guide>
        <p15:guide id="2" pos="3839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ACF4677E-8BD2-47ae-8A1F-98590045965D">
      <hp:hncThemeShow xmlns:hp="http://schemas.haansoft.com/office/presentation/8.0" xmlns:dsp="http://schemas.microsoft.com/office/drawing/2008/diagram" xmlns:dgm="http://schemas.openxmlformats.org/drawingml/2006/diagram" xmlns:c="http://schemas.openxmlformats.org/drawingml/2006/chart" xmlns="" themeShowType="1" themeSkinType="1" themeTransitionType="1" useThemeTransition="1" byMouseClick="1" attrType="1" dur="200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16DA210-FB5B-4158-B5E0-FEB733F419B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000000"/>
              </a:solidFill>
              <a:prstDash val="solid"/>
              <a:round/>
              <a:headEnd w="med" len="med"/>
              <a:tailEnd w="med" len="med"/>
            </a:ln>
          </a:left>
          <a:right>
            <a:ln w="12701" cap="flat" cmpd="sng" algn="ctr">
              <a:solidFill>
                <a:srgbClr val="000000"/>
              </a:solidFill>
              <a:prstDash val="solid"/>
              <a:round/>
              <a:headEnd w="med" len="med"/>
              <a:tailEnd w="med" len="med"/>
            </a:ln>
          </a:right>
          <a:top>
            <a:ln w="12701" cap="flat" cmpd="sng" algn="ctr">
              <a:solidFill>
                <a:srgbClr val="000000"/>
              </a:solidFill>
              <a:prstDash val="solid"/>
              <a:round/>
              <a:headEnd w="med" len="med"/>
              <a:tailEnd w="med" len="med"/>
            </a:ln>
          </a:top>
          <a:bottom>
            <a:ln w="12701" cap="flat" cmpd="sng" algn="ctr">
              <a:solidFill>
                <a:srgbClr val="000000"/>
              </a:solidFill>
              <a:prstDash val="solid"/>
              <a:round/>
              <a:headEnd w="med" len="med"/>
              <a:tailEnd w="med" len="med"/>
            </a:ln>
          </a:bottom>
        </a:tcBdr>
      </a:tcStyle>
    </a:wholeTbl>
    <a:band1H>
      <a:tcTxStyle/>
      <a:tcStyle>
        <a:tcBdr/>
        <a:fill>
          <a:solidFill>
            <a:srgbClr val="000000"/>
          </a:solidFill>
        </a:fill>
      </a:tcStyle>
    </a:band1H>
    <a:band1V>
      <a:tcTxStyle/>
      <a:tcStyle>
        <a:tcBdr/>
        <a:fill>
          <a:solidFill>
            <a:srgbClr val="000000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000000"/>
              </a:solidFill>
              <a:prstDash val="solid"/>
              <a:round/>
              <a:headEnd w="med" len="med"/>
              <a:tailEnd w="med" len="med"/>
            </a:ln>
          </a:top>
        </a:tcBdr>
      </a:tcStyle>
    </a:lastRow>
    <a:firstRow>
      <a:tcTxStyle b="on">
        <a:font>
          <a:latin typeface=""/>
          <a:ea typeface=""/>
          <a:cs typeface=""/>
        </a:font>
      </a:tcTxStyle>
      <a:tcStyle>
        <a:tcBdr>
          <a:bottom>
            <a:ln w="25402" cap="flat" cmpd="sng" algn="ctr">
              <a:solidFill>
                <a:srgbClr val="000000"/>
              </a:solidFill>
              <a:prstDash val="solid"/>
              <a:round/>
              <a:headEnd w="med" len="med"/>
              <a:tailEnd w="med" len="med"/>
            </a:ln>
          </a:bottom>
        </a:tcBdr>
      </a:tcStyle>
    </a:firstRow>
  </a:tblStyle>
  <a:tblStyle styleId="{2D5ABB26-0587-4C30-8999-92F81FD0307C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/>
      </a:tcStyle>
    </a:wholeTbl>
  </a:tblStyle>
  <a:tblStyle styleId="{5C22544A-7EE6-4342-B048-85BDC9FD1C3A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FFFFFF"/>
              </a:solidFill>
              <a:prstDash val="solid"/>
              <a:round/>
              <a:headEnd w="med" len="med"/>
              <a:tailEnd w="med" len="med"/>
            </a:ln>
          </a:left>
          <a:right>
            <a:ln w="12701" cap="flat" cmpd="sng" algn="ctr">
              <a:solidFill>
                <a:srgbClr val="FFFFFF"/>
              </a:solidFill>
              <a:prstDash val="solid"/>
              <a:round/>
              <a:headEnd w="med" len="med"/>
              <a:tailEnd w="med" len="med"/>
            </a:ln>
          </a:right>
          <a:top>
            <a:ln w="12701" cap="flat" cmpd="sng" algn="ctr">
              <a:solidFill>
                <a:srgbClr val="FFFFFF"/>
              </a:solidFill>
              <a:prstDash val="solid"/>
              <a:round/>
              <a:headEnd w="med" len="med"/>
              <a:tailEnd w="med" len="med"/>
            </a:ln>
          </a:top>
          <a:bottom>
            <a:ln w="12701" cap="flat" cmpd="sng" algn="ctr">
              <a:solidFill>
                <a:srgbClr val="FFFFFF"/>
              </a:solidFill>
              <a:prstDash val="solid"/>
              <a:round/>
              <a:headEnd w="med" len="med"/>
              <a:tailEnd w="med" len="med"/>
            </a:ln>
          </a:bottom>
        </a:tcBdr>
        <a:fill>
          <a:solidFill>
            <a:srgbClr val="E9EBF5"/>
          </a:solidFill>
        </a:fill>
      </a:tcStyle>
    </a:wholeTbl>
    <a:band1H>
      <a:tcTxStyle/>
      <a:tcStyle>
        <a:tcBdr/>
        <a:fill>
          <a:solidFill>
            <a:srgbClr val="CFD5EA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CFD5EA"/>
          </a:solidFill>
        </a:fill>
      </a:tcStyle>
    </a:band1V>
    <a:band2V>
      <a:tcTxStyle/>
      <a:tcStyle>
        <a:tcBdr/>
      </a:tcStyle>
    </a:band2V>
    <a:la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lastCol>
    <a:firstCol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4472C4"/>
          </a:solidFill>
        </a:fill>
      </a:tcStyle>
    </a:firstCol>
    <a:la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top>
            <a:ln w="38103" cap="flat" cmpd="sng" algn="ctr">
              <a:solidFill>
                <a:srgbClr val="FFFFFF"/>
              </a:solidFill>
              <a:prstDash val="solid"/>
              <a:round/>
              <a:headEnd w="med" len="med"/>
              <a:tailEnd w="med" len="med"/>
            </a:ln>
          </a:top>
        </a:tcBdr>
        <a:fill>
          <a:solidFill>
            <a:srgbClr val="4472C4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>
          <a:bottom>
            <a:ln w="38103" cap="flat" cmpd="sng" algn="ctr">
              <a:solidFill>
                <a:srgbClr val="FFFFFF"/>
              </a:solidFill>
              <a:prstDash val="solid"/>
              <a:round/>
              <a:headEnd w="med" len="med"/>
              <a:tailEnd w="med" len="med"/>
            </a:ln>
          </a:bottom>
        </a:tcBdr>
        <a:fill>
          <a:solidFill>
            <a:srgbClr val="4472C4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TxStyle/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1FECB4D8-DB02-4DC6-A0A2-4F2EBAE1DC90}" styleName="">
    <a:wholeTbl>
      <a:tcTxStyle>
        <a:font>
          <a:latin typeface="+mn-lt"/>
          <a:ea typeface="+mn-ea"/>
          <a:cs typeface="+mn-cs"/>
        </a:font>
        <a:srgbClr val="000000"/>
      </a:tcTxStyle>
      <a:tcStyle>
        <a:tcBdr>
          <a:left>
            <a:ln w="12701" cap="flat" cmpd="sng" algn="ctr">
              <a:solidFill>
                <a:srgbClr val="A5A5A5"/>
              </a:solidFill>
              <a:prstDash val="solid"/>
              <a:round/>
              <a:headEnd w="med" len="med"/>
              <a:tailEnd w="med" len="med"/>
            </a:ln>
          </a:left>
          <a:right>
            <a:ln w="12701" cap="flat" cmpd="sng" algn="ctr">
              <a:solidFill>
                <a:srgbClr val="A5A5A5"/>
              </a:solidFill>
              <a:prstDash val="solid"/>
              <a:round/>
              <a:headEnd w="med" len="med"/>
              <a:tailEnd w="med" len="med"/>
            </a:ln>
          </a:right>
          <a:top>
            <a:ln w="12701" cap="flat" cmpd="sng" algn="ctr">
              <a:solidFill>
                <a:srgbClr val="A5A5A5"/>
              </a:solidFill>
              <a:prstDash val="solid"/>
              <a:round/>
              <a:headEnd w="med" len="med"/>
              <a:tailEnd w="med" len="med"/>
            </a:ln>
          </a:top>
          <a:bottom>
            <a:ln w="12701" cap="flat" cmpd="sng" algn="ctr">
              <a:solidFill>
                <a:srgbClr val="A5A5A5"/>
              </a:solidFill>
              <a:prstDash val="solid"/>
              <a:round/>
              <a:headEnd w="med" len="med"/>
              <a:tailEnd w="med" len="med"/>
            </a:ln>
          </a:bottom>
        </a:tcBdr>
        <a:fill>
          <a:solidFill>
            <a:srgbClr val="FFFFFF"/>
          </a:solidFill>
        </a:fill>
      </a:tcStyle>
    </a:wholeTbl>
    <a:band1H>
      <a:tcTxStyle/>
      <a:tcStyle>
        <a:tcBdr/>
        <a:fill>
          <a:solidFill>
            <a:srgbClr val="F0F0F0"/>
          </a:solidFill>
        </a:fill>
      </a:tcStyle>
    </a:band1H>
    <a:band1V>
      <a:tcTxStyle/>
      <a:tcStyle>
        <a:tcBdr/>
        <a:fill>
          <a:solidFill>
            <a:srgbClr val="F0F0F0"/>
          </a:solidFill>
        </a:fill>
      </a:tcStyle>
    </a:band1V>
    <a:lastCol>
      <a:tcTxStyle b="on">
        <a:font>
          <a:latin typeface=""/>
          <a:ea typeface=""/>
          <a:cs typeface=""/>
        </a:font>
      </a:tcTxStyle>
      <a:tcStyle>
        <a:tcBdr/>
      </a:tcStyle>
    </a:lastCol>
    <a:firstCol>
      <a:tcTxStyle b="on">
        <a:font>
          <a:latin typeface=""/>
          <a:ea typeface=""/>
          <a:cs typeface=""/>
        </a:font>
      </a:tcTxStyle>
      <a:tcStyle>
        <a:tcBdr/>
      </a:tcStyle>
    </a:firstCol>
    <a:lastRow>
      <a:tcTxStyle b="on">
        <a:font>
          <a:latin typeface=""/>
          <a:ea typeface=""/>
          <a:cs typeface=""/>
        </a:font>
      </a:tcTxStyle>
      <a:tcStyle>
        <a:tcBdr>
          <a:top>
            <a:ln w="50804" cap="flat" cmpd="dbl" algn="ctr">
              <a:solidFill>
                <a:srgbClr val="A5A5A5"/>
              </a:solidFill>
              <a:prstDash val="solid"/>
              <a:round/>
              <a:headEnd w="med" len="med"/>
              <a:tailEnd w="med" len="med"/>
            </a:ln>
          </a:top>
        </a:tcBdr>
        <a:fill>
          <a:solidFill>
            <a:srgbClr val="FFFFFF"/>
          </a:solidFill>
        </a:fill>
      </a:tcStyle>
    </a:lastRow>
    <a:firstRow>
      <a:tcTxStyle b="on">
        <a:font>
          <a:latin typeface="+mn-lt"/>
          <a:ea typeface="+mn-ea"/>
          <a:cs typeface="+mn-cs"/>
        </a:font>
        <a:srgbClr val="FFFFFF"/>
      </a:tcTxStyle>
      <a:tcStyle>
        <a:tcBdr/>
        <a:fill>
          <a:solidFill>
            <a:srgbClr val="A5A5A5"/>
          </a:solidFill>
        </a:fill>
      </a:tcStyle>
    </a:firstRow>
  </a:tblStyle>
  <a:tblStyle styleId="{01A66EDD-3DAB-4C5B-A090-DC80EC1FD486}" styleName="Normal Style 1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lum val="90000"/>
            </a:schemeClr>
          </a:solidFill>
        </a:fill>
      </a:tcStyle>
    </a:wholeTbl>
    <a:band1H>
      <a:tcTxStyle/>
      <a:tcStyle>
        <a:tcBdr/>
        <a:fill>
          <a:solidFill>
            <a:schemeClr val="accent1">
              <a:lum val="80000"/>
            </a:schemeClr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chemeClr val="accent1">
              <a:lum val="80000"/>
            </a:schemeClr>
          </a:solidFill>
        </a:fill>
      </a:tcStyle>
    </a:band1V>
    <a:band2V>
      <a:tcTxStyle/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1975" autoAdjust="0"/>
    <p:restoredTop sz="88471" autoAdjust="0"/>
  </p:normalViewPr>
  <p:slideViewPr>
    <p:cSldViewPr snapToGrid="0">
      <p:cViewPr varScale="1">
        <p:scale>
          <a:sx n="69" d="100"/>
          <a:sy n="69" d="100"/>
        </p:scale>
        <p:origin x="1296" y="67"/>
      </p:cViewPr>
      <p:guideLst>
        <p:guide orient="horz" pos="2155"/>
        <p:guide pos="3839"/>
      </p:guideLst>
    </p:cSldViewPr>
  </p:slideViewPr>
  <p:notesTextViewPr>
    <p:cViewPr>
      <p:scale>
        <a:sx n="150" d="100"/>
        <a:sy n="150" d="100"/>
      </p:scale>
      <p:origin x="0" y="0"/>
    </p:cViewPr>
  </p:notesTextViewPr>
  <p:sorterViewPr>
    <p:cViewPr>
      <p:scale>
        <a:sx n="90" d="100"/>
        <a:sy n="90" d="100"/>
      </p:scale>
      <p:origin x="0" y="-3252"/>
    </p:cViewPr>
  </p:sorterViewPr>
  <p:notesViewPr>
    <p:cSldViewPr snapToGrid="0">
      <p:cViewPr varScale="1">
        <p:scale>
          <a:sx n="58" d="100"/>
          <a:sy n="58" d="100"/>
        </p:scale>
        <p:origin x="1932" y="3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 txBox="1">
            <a:spLocks noGrp="1"/>
          </p:cNvSpPr>
          <p:nvPr>
            <p:ph type="hdr" sz="quarter"/>
          </p:nvPr>
        </p:nvSpPr>
        <p:spPr>
          <a:xfrm>
            <a:off x="1" y="1"/>
            <a:ext cx="4434999" cy="356439"/>
          </a:xfrm>
          <a:prstGeom prst="rect">
            <a:avLst/>
          </a:prstGeom>
          <a:noFill/>
          <a:ln>
            <a:noFill/>
          </a:ln>
        </p:spPr>
        <p:txBody>
          <a:bodyPr vert="horz" wrap="square" lIns="94796" tIns="47398" rIns="94796" bIns="47398" anchor="t" anchorCtr="0">
            <a:noAutofit/>
          </a:bodyPr>
          <a:lstStyle/>
          <a:p>
            <a:pPr lvl="0" defTabSz="473979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  <p:sp>
        <p:nvSpPr>
          <p:cNvPr id="3" name="날짜 개체 틀 2"/>
          <p:cNvSpPr txBox="1">
            <a:spLocks noGrp="1"/>
          </p:cNvSpPr>
          <p:nvPr>
            <p:ph type="dt" sz="quarter" idx="1"/>
          </p:nvPr>
        </p:nvSpPr>
        <p:spPr>
          <a:xfrm>
            <a:off x="5797239" y="1"/>
            <a:ext cx="4434999" cy="356439"/>
          </a:xfrm>
          <a:prstGeom prst="rect">
            <a:avLst/>
          </a:prstGeom>
          <a:noFill/>
          <a:ln>
            <a:noFill/>
          </a:ln>
        </p:spPr>
        <p:txBody>
          <a:bodyPr vert="horz" wrap="square" lIns="94796" tIns="47398" rIns="94796" bIns="47398" anchor="t" anchorCtr="0">
            <a:noAutofit/>
          </a:bodyPr>
          <a:lstStyle/>
          <a:p>
            <a:pPr lvl="0" algn="r" defTabSz="473979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C4EB4CB7-0C11-4473-BBD3-9329609B83A3}" type="datetime1">
              <a:rPr lang="en-US" sz="1200">
                <a:solidFill>
                  <a:srgbClr val="000000"/>
                </a:solidFill>
                <a:latin typeface="맑은 고딕"/>
                <a:ea typeface="맑은 고딕"/>
              </a:rPr>
              <a:pPr lvl="0" algn="r" defTabSz="473979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8/12/2024</a:t>
            </a:fld>
            <a:endParaRPr lang="en-US" sz="1200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  <p:sp>
        <p:nvSpPr>
          <p:cNvPr id="4" name="바닥글 개체 틀 3"/>
          <p:cNvSpPr txBox="1">
            <a:spLocks noGrp="1"/>
          </p:cNvSpPr>
          <p:nvPr>
            <p:ph type="ftr" sz="quarter" idx="2"/>
          </p:nvPr>
        </p:nvSpPr>
        <p:spPr>
          <a:xfrm>
            <a:off x="1" y="6747623"/>
            <a:ext cx="4434999" cy="356439"/>
          </a:xfrm>
          <a:prstGeom prst="rect">
            <a:avLst/>
          </a:prstGeom>
          <a:noFill/>
          <a:ln>
            <a:noFill/>
          </a:ln>
        </p:spPr>
        <p:txBody>
          <a:bodyPr vert="horz" wrap="square" lIns="94796" tIns="47398" rIns="94796" bIns="47398" anchor="b" anchorCtr="0">
            <a:noAutofit/>
          </a:bodyPr>
          <a:lstStyle/>
          <a:p>
            <a:pPr lvl="0" defTabSz="473979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  <p:sp>
        <p:nvSpPr>
          <p:cNvPr id="5" name="슬라이드 번호 개체 틀 4"/>
          <p:cNvSpPr txBox="1">
            <a:spLocks noGrp="1"/>
          </p:cNvSpPr>
          <p:nvPr>
            <p:ph type="sldNum" sz="quarter" idx="3"/>
          </p:nvPr>
        </p:nvSpPr>
        <p:spPr>
          <a:xfrm>
            <a:off x="5797239" y="6747623"/>
            <a:ext cx="4434999" cy="356439"/>
          </a:xfrm>
          <a:prstGeom prst="rect">
            <a:avLst/>
          </a:prstGeom>
          <a:noFill/>
          <a:ln>
            <a:noFill/>
          </a:ln>
        </p:spPr>
        <p:txBody>
          <a:bodyPr vert="horz" wrap="square" lIns="94796" tIns="47398" rIns="94796" bIns="47398" anchor="b" anchorCtr="0">
            <a:noAutofit/>
          </a:bodyPr>
          <a:lstStyle/>
          <a:p>
            <a:pPr lvl="0" algn="r" defTabSz="473979"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82DC1C0B-D79F-4B90-B706-B51DEBF9A5E3}" type="slidenum">
              <a:rPr lang="ko-KR" altLang="en-US"/>
              <a:pPr lvl="0" algn="r" defTabSz="473979"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‹#›</a:t>
            </a:fld>
            <a:endParaRPr lang="en-US" sz="1200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 txBox="1">
            <a:spLocks noGrp="1"/>
          </p:cNvSpPr>
          <p:nvPr>
            <p:ph type="hdr" sz="quarter"/>
          </p:nvPr>
        </p:nvSpPr>
        <p:spPr>
          <a:xfrm>
            <a:off x="1" y="1"/>
            <a:ext cx="4434999" cy="356439"/>
          </a:xfrm>
          <a:prstGeom prst="rect">
            <a:avLst/>
          </a:prstGeom>
          <a:noFill/>
          <a:ln>
            <a:noFill/>
          </a:ln>
        </p:spPr>
        <p:txBody>
          <a:bodyPr vert="horz" wrap="square" lIns="94796" tIns="47398" rIns="94796" bIns="47398" anchor="t" anchorCtr="0">
            <a:noAutofit/>
          </a:bodyPr>
          <a:lstStyle>
            <a:lvl1pPr marL="0" marR="0" lvl="0" indent="0" algn="l" defTabSz="473979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맑은 고딕"/>
                <a:ea typeface="맑은 고딕"/>
              </a:defRPr>
            </a:lvl1pPr>
          </a:lstStyle>
          <a:p>
            <a:pPr lvl="0">
              <a:defRPr/>
            </a:pPr>
            <a:endParaRPr lang="en-US"/>
          </a:p>
        </p:txBody>
      </p:sp>
      <p:sp>
        <p:nvSpPr>
          <p:cNvPr id="3" name="날짜 개체 틀 2"/>
          <p:cNvSpPr txBox="1">
            <a:spLocks noGrp="1"/>
          </p:cNvSpPr>
          <p:nvPr>
            <p:ph type="dt" idx="1"/>
          </p:nvPr>
        </p:nvSpPr>
        <p:spPr>
          <a:xfrm>
            <a:off x="5797239" y="1"/>
            <a:ext cx="4434999" cy="356439"/>
          </a:xfrm>
          <a:prstGeom prst="rect">
            <a:avLst/>
          </a:prstGeom>
          <a:noFill/>
          <a:ln>
            <a:noFill/>
          </a:ln>
        </p:spPr>
        <p:txBody>
          <a:bodyPr vert="horz" wrap="square" lIns="94796" tIns="47398" rIns="94796" bIns="47398" anchor="t" anchorCtr="0">
            <a:noAutofit/>
          </a:bodyPr>
          <a:lstStyle>
            <a:lvl1pPr marL="0" marR="0" lvl="0" indent="0" algn="r" defTabSz="473979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맑은 고딕"/>
                <a:ea typeface="맑은 고딕"/>
              </a:defRPr>
            </a:lvl1pPr>
          </a:lstStyle>
          <a:p>
            <a:pPr lvl="0">
              <a:defRPr/>
            </a:pPr>
            <a:fld id="{7A6AF8F7-9982-48F6-8E4F-D32BDAB63ADA}" type="datetime1">
              <a:rPr lang="en-US"/>
              <a:pPr lvl="0">
                <a:defRPr/>
              </a:pPr>
              <a:t>8/12/2024</a:t>
            </a:fld>
            <a:endParaRPr 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2989263" y="889000"/>
            <a:ext cx="4256087" cy="2395538"/>
          </a:xfrm>
          <a:prstGeom prst="rect">
            <a:avLst/>
          </a:prstGeom>
          <a:noFill/>
          <a:ln w="12701">
            <a:solidFill>
              <a:srgbClr val="000000"/>
            </a:solidFill>
            <a:prstDash val="solid"/>
          </a:ln>
        </p:spPr>
      </p:sp>
      <p:sp>
        <p:nvSpPr>
          <p:cNvPr id="5" name="슬라이드 노트 개체 틀 4"/>
          <p:cNvSpPr txBox="1">
            <a:spLocks noGrp="1"/>
          </p:cNvSpPr>
          <p:nvPr>
            <p:ph type="body" sz="quarter" idx="3"/>
          </p:nvPr>
        </p:nvSpPr>
        <p:spPr>
          <a:xfrm>
            <a:off x="1023463" y="3418830"/>
            <a:ext cx="8187690" cy="2797225"/>
          </a:xfrm>
          <a:prstGeom prst="rect">
            <a:avLst/>
          </a:prstGeom>
          <a:noFill/>
          <a:ln>
            <a:noFill/>
          </a:ln>
        </p:spPr>
        <p:txBody>
          <a:bodyPr vert="horz" wrap="square" lIns="94796" tIns="47398" rIns="94796" bIns="47398" anchor="t" anchorCtr="0">
            <a:noAutofit/>
          </a:bodyPr>
          <a:lstStyle/>
          <a:p>
            <a:pPr lvl="0">
              <a:defRPr/>
            </a:pPr>
            <a:r>
              <a:rPr lang="ko-KR"/>
              <a:t>마스터 텍스트 스타일 편집</a:t>
            </a:r>
          </a:p>
          <a:p>
            <a:pPr lvl="1">
              <a:defRPr/>
            </a:pPr>
            <a:r>
              <a:rPr lang="ko-KR"/>
              <a:t>둘째 수준</a:t>
            </a:r>
          </a:p>
          <a:p>
            <a:pPr lvl="2">
              <a:defRPr/>
            </a:pPr>
            <a:r>
              <a:rPr lang="ko-KR"/>
              <a:t>셋째 수준</a:t>
            </a:r>
          </a:p>
          <a:p>
            <a:pPr lvl="3">
              <a:defRPr/>
            </a:pPr>
            <a:r>
              <a:rPr lang="ko-KR"/>
              <a:t>넷째 수준</a:t>
            </a:r>
          </a:p>
          <a:p>
            <a:pPr lvl="4">
              <a:defRPr/>
            </a:pPr>
            <a:r>
              <a:rPr lang="ko-KR"/>
              <a:t>다섯째 수준</a:t>
            </a:r>
          </a:p>
        </p:txBody>
      </p:sp>
      <p:sp>
        <p:nvSpPr>
          <p:cNvPr id="6" name="바닥글 개체 틀 5"/>
          <p:cNvSpPr txBox="1">
            <a:spLocks noGrp="1"/>
          </p:cNvSpPr>
          <p:nvPr>
            <p:ph type="ftr" sz="quarter" idx="4"/>
          </p:nvPr>
        </p:nvSpPr>
        <p:spPr>
          <a:xfrm>
            <a:off x="1" y="6747623"/>
            <a:ext cx="4434999" cy="356439"/>
          </a:xfrm>
          <a:prstGeom prst="rect">
            <a:avLst/>
          </a:prstGeom>
          <a:noFill/>
          <a:ln>
            <a:noFill/>
          </a:ln>
        </p:spPr>
        <p:txBody>
          <a:bodyPr vert="horz" wrap="square" lIns="94796" tIns="47398" rIns="94796" bIns="47398" anchor="b" anchorCtr="0">
            <a:noAutofit/>
          </a:bodyPr>
          <a:lstStyle>
            <a:lvl1pPr marL="0" marR="0" lvl="0" indent="0" algn="l" defTabSz="473979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맑은 고딕"/>
                <a:ea typeface="맑은 고딕"/>
              </a:defRPr>
            </a:lvl1pPr>
          </a:lstStyle>
          <a:p>
            <a:pPr lvl="0">
              <a:defRPr/>
            </a:pPr>
            <a:endParaRPr lang="en-US"/>
          </a:p>
        </p:txBody>
      </p:sp>
      <p:sp>
        <p:nvSpPr>
          <p:cNvPr id="7" name="슬라이드 번호 개체 틀 6"/>
          <p:cNvSpPr txBox="1">
            <a:spLocks noGrp="1"/>
          </p:cNvSpPr>
          <p:nvPr>
            <p:ph type="sldNum" sz="quarter" idx="5"/>
          </p:nvPr>
        </p:nvSpPr>
        <p:spPr>
          <a:xfrm>
            <a:off x="5797239" y="6747623"/>
            <a:ext cx="4434999" cy="356439"/>
          </a:xfrm>
          <a:prstGeom prst="rect">
            <a:avLst/>
          </a:prstGeom>
          <a:noFill/>
          <a:ln>
            <a:noFill/>
          </a:ln>
        </p:spPr>
        <p:txBody>
          <a:bodyPr vert="horz" wrap="square" lIns="94796" tIns="47398" rIns="94796" bIns="47398" anchor="b" anchorCtr="0">
            <a:noAutofit/>
          </a:bodyPr>
          <a:lstStyle>
            <a:lvl1pPr marL="0" marR="0" lvl="0" indent="0" algn="r" defTabSz="473979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맑은 고딕"/>
                <a:ea typeface="맑은 고딕"/>
              </a:defRPr>
            </a:lvl1pPr>
          </a:lstStyle>
          <a:p>
            <a:pPr lvl="0">
              <a:defRPr/>
            </a:pPr>
            <a:fld id="{797CC4C8-A9BC-47F2-B615-2DA5EA1F5785}" type="slidenum">
              <a:rPr lang="ko-KR" altLang="en-US"/>
              <a:pPr lvl="0"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marR="0" lvl="0" indent="0" algn="l" defTabSz="914381" rtl="0" fontAlgn="auto" hangingPunct="1">
      <a:lnSpc>
        <a:spcPct val="100000"/>
      </a:lnSpc>
      <a:spcBef>
        <a:spcPts val="0"/>
      </a:spcBef>
      <a:spcAft>
        <a:spcPts val="0"/>
      </a:spcAft>
      <a:buNone/>
      <a:defRPr lang="ko-KR" sz="1200" b="0" i="0" u="none" strike="noStrike" kern="1200" cap="none" spc="0" baseline="0">
        <a:solidFill>
          <a:srgbClr val="000000"/>
        </a:solidFill>
        <a:uFillTx/>
        <a:latin typeface="맑은 고딕"/>
        <a:ea typeface="맑은 고딕"/>
      </a:defRPr>
    </a:lvl1pPr>
    <a:lvl2pPr marL="457190" marR="0" lvl="1" indent="0" algn="l" defTabSz="914381" rtl="0" fontAlgn="auto" hangingPunct="1">
      <a:lnSpc>
        <a:spcPct val="100000"/>
      </a:lnSpc>
      <a:spcBef>
        <a:spcPts val="0"/>
      </a:spcBef>
      <a:spcAft>
        <a:spcPts val="0"/>
      </a:spcAft>
      <a:buNone/>
      <a:defRPr lang="ko-KR" sz="1200" b="0" i="0" u="none" strike="noStrike" kern="1200" cap="none" spc="0" baseline="0">
        <a:solidFill>
          <a:srgbClr val="000000"/>
        </a:solidFill>
        <a:uFillTx/>
        <a:latin typeface="맑은 고딕"/>
        <a:ea typeface="맑은 고딕"/>
      </a:defRPr>
    </a:lvl2pPr>
    <a:lvl3pPr marL="914381" marR="0" lvl="2" indent="0" algn="l" defTabSz="914381" rtl="0" fontAlgn="auto" hangingPunct="1">
      <a:lnSpc>
        <a:spcPct val="100000"/>
      </a:lnSpc>
      <a:spcBef>
        <a:spcPts val="0"/>
      </a:spcBef>
      <a:spcAft>
        <a:spcPts val="0"/>
      </a:spcAft>
      <a:buNone/>
      <a:defRPr lang="ko-KR" sz="1200" b="0" i="0" u="none" strike="noStrike" kern="1200" cap="none" spc="0" baseline="0">
        <a:solidFill>
          <a:srgbClr val="000000"/>
        </a:solidFill>
        <a:uFillTx/>
        <a:latin typeface="맑은 고딕"/>
        <a:ea typeface="맑은 고딕"/>
      </a:defRPr>
    </a:lvl3pPr>
    <a:lvl4pPr marL="1371572" marR="0" lvl="3" indent="0" algn="l" defTabSz="914381" rtl="0" fontAlgn="auto" hangingPunct="1">
      <a:lnSpc>
        <a:spcPct val="100000"/>
      </a:lnSpc>
      <a:spcBef>
        <a:spcPts val="0"/>
      </a:spcBef>
      <a:spcAft>
        <a:spcPts val="0"/>
      </a:spcAft>
      <a:buNone/>
      <a:defRPr lang="ko-KR" sz="1200" b="0" i="0" u="none" strike="noStrike" kern="1200" cap="none" spc="0" baseline="0">
        <a:solidFill>
          <a:srgbClr val="000000"/>
        </a:solidFill>
        <a:uFillTx/>
        <a:latin typeface="맑은 고딕"/>
        <a:ea typeface="맑은 고딕"/>
      </a:defRPr>
    </a:lvl4pPr>
    <a:lvl5pPr marL="1828763" marR="0" lvl="4" indent="0" algn="l" defTabSz="914381" rtl="0" fontAlgn="auto" hangingPunct="1">
      <a:lnSpc>
        <a:spcPct val="100000"/>
      </a:lnSpc>
      <a:spcBef>
        <a:spcPts val="0"/>
      </a:spcBef>
      <a:spcAft>
        <a:spcPts val="0"/>
      </a:spcAft>
      <a:buNone/>
      <a:defRPr lang="ko-KR" sz="1200" b="0" i="0" u="none" strike="noStrike" kern="1200" cap="none" spc="0" baseline="0">
        <a:solidFill>
          <a:srgbClr val="000000"/>
        </a:solidFill>
        <a:uFillTx/>
        <a:latin typeface="맑은 고딕"/>
        <a:ea typeface="맑은 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j-kosham.or.kr/upload/pdf/KOSHAM-17-02-461.pdf" TargetMode="External"/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797CC4C8-A9BC-47F2-B615-2DA5EA1F5785}" type="slidenum">
              <a:rPr lang="en-US" altLang="ko-KR"/>
              <a:pPr lvl="0">
                <a:defRPr/>
              </a:pPr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797CC4C8-A9BC-47F2-B615-2DA5EA1F5785}" type="slidenum">
              <a:rPr lang="en-US" altLang="ko-KR"/>
              <a:pPr lvl="0">
                <a:defRPr/>
              </a:pPr>
              <a:t>3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797CC4C8-A9BC-47F2-B615-2DA5EA1F5785}" type="slidenum">
              <a:rPr lang="en-US" altLang="ko-KR"/>
              <a:pPr lvl="0">
                <a:defRPr/>
              </a:pPr>
              <a:t>5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 dirty="0"/>
              <a:t>출처</a:t>
            </a:r>
            <a:r>
              <a:rPr lang="en-US" altLang="ko-KR" dirty="0"/>
              <a:t>: https://www.hrfco.go.kr/web/floodPage/floodClass1.do</a:t>
            </a:r>
          </a:p>
          <a:p>
            <a:pPr lvl="0">
              <a:defRPr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797CC4C8-A9BC-47F2-B615-2DA5EA1F5785}" type="slidenum">
              <a:rPr lang="en-US" altLang="ko-KR"/>
              <a:pPr lvl="0">
                <a:defRPr/>
              </a:pPr>
              <a:t>7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 defTabSz="947938">
              <a:defRPr/>
            </a:pPr>
            <a:r>
              <a:rPr lang="ko-KR" altLang="en-US" sz="1900" kern="0" spc="-166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+mj-lt"/>
                <a:ea typeface="바탕"/>
              </a:rPr>
              <a:t>출처</a:t>
            </a:r>
            <a:r>
              <a:rPr lang="en-US" altLang="ko-KR" sz="1900" kern="0" spc="-166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+mj-lt"/>
                <a:ea typeface="바탕"/>
              </a:rPr>
              <a:t>:  </a:t>
            </a:r>
          </a:p>
          <a:p>
            <a:pPr lvl="0" defTabSz="947938">
              <a:defRPr/>
            </a:pPr>
            <a:r>
              <a:rPr lang="ko-KR" altLang="en-US" sz="1900" kern="0" spc="-166">
                <a:solidFill>
                  <a:schemeClr val="tx1"/>
                </a:solidFill>
                <a:uFill>
                  <a:solidFill>
                    <a:srgbClr val="000000"/>
                  </a:solidFill>
                </a:uFill>
                <a:latin typeface="+mj-lt"/>
                <a:ea typeface="바탕"/>
              </a:rPr>
              <a:t>수문조사시설 평가기준</a:t>
            </a:r>
            <a:r>
              <a:rPr lang="en-US" altLang="ko-KR" sz="1900" kern="0" spc="-166">
                <a:solidFill>
                  <a:schemeClr val="tx1"/>
                </a:solidFill>
                <a:latin typeface="+mj-lt"/>
                <a:ea typeface="바탕"/>
              </a:rPr>
              <a:t>(</a:t>
            </a:r>
            <a:r>
              <a:rPr lang="ko-KR" altLang="en-US" sz="1900" kern="0" spc="-166">
                <a:solidFill>
                  <a:schemeClr val="tx1"/>
                </a:solidFill>
                <a:latin typeface="+mj-lt"/>
                <a:ea typeface="바탕"/>
              </a:rPr>
              <a:t>제</a:t>
            </a:r>
            <a:r>
              <a:rPr lang="en-US" altLang="ko-KR" sz="1900" kern="0" spc="-166">
                <a:solidFill>
                  <a:schemeClr val="tx1"/>
                </a:solidFill>
                <a:latin typeface="+mj-lt"/>
                <a:ea typeface="바탕"/>
              </a:rPr>
              <a:t>17</a:t>
            </a:r>
            <a:r>
              <a:rPr lang="ko-KR" altLang="en-US" sz="1900" kern="0" spc="-166">
                <a:solidFill>
                  <a:schemeClr val="tx1"/>
                </a:solidFill>
                <a:latin typeface="+mj-lt"/>
                <a:ea typeface="바탕"/>
              </a:rPr>
              <a:t>조 관련</a:t>
            </a:r>
            <a:r>
              <a:rPr lang="en-US" altLang="ko-KR" sz="1900" kern="0" spc="-166">
                <a:solidFill>
                  <a:schemeClr val="tx1"/>
                </a:solidFill>
                <a:latin typeface="+mj-lt"/>
                <a:ea typeface="바탕"/>
              </a:rPr>
              <a:t>)</a:t>
            </a:r>
          </a:p>
          <a:p>
            <a:pPr lvl="0">
              <a:defRPr/>
            </a:pPr>
            <a:r>
              <a:rPr lang="en-US" altLang="ko-KR" b="0" u="none">
                <a:solidFill>
                  <a:schemeClr val="tx1"/>
                </a:solidFill>
                <a:latin typeface="+mj-lt"/>
              </a:rPr>
              <a:t>TM </a:t>
            </a:r>
            <a:r>
              <a:rPr lang="ko-KR" altLang="en-US" b="0" u="none">
                <a:solidFill>
                  <a:schemeClr val="tx1"/>
                </a:solidFill>
                <a:latin typeface="+mj-lt"/>
              </a:rPr>
              <a:t>및 일반수위자료 비교분석연구 </a:t>
            </a:r>
            <a:r>
              <a:rPr lang="en-US" altLang="ko-KR" b="0" u="none">
                <a:solidFill>
                  <a:schemeClr val="tx1"/>
                </a:solidFill>
                <a:latin typeface="+mj-lt"/>
              </a:rPr>
              <a:t>https://koreascience.kr/article/CFKO200810335356874.pdf</a:t>
            </a:r>
          </a:p>
          <a:p>
            <a:pPr lvl="0">
              <a:defRPr/>
            </a:pPr>
            <a:r>
              <a:rPr lang="ko-KR" altLang="en-US" sz="1900" u="sng">
                <a:solidFill>
                  <a:srgbClr val="0563C1"/>
                </a:solidFill>
                <a:latin typeface="+mj-lt"/>
                <a:hlinkClick r:id="rId3"/>
              </a:rPr>
              <a:t>시공간 영상 분석을 이용한 하천 수위 측정</a:t>
            </a:r>
            <a:r>
              <a:rPr lang="ko-KR" altLang="en-US" sz="1900">
                <a:solidFill>
                  <a:srgbClr val="0563C1"/>
                </a:solidFill>
                <a:latin typeface="+mj-lt"/>
                <a:hlinkClick r:id="rId3"/>
              </a:rPr>
              <a:t> </a:t>
            </a:r>
            <a:r>
              <a:rPr lang="en-US" altLang="ko-KR" sz="1900">
                <a:solidFill>
                  <a:schemeClr val="tx1"/>
                </a:solidFill>
                <a:latin typeface="+mj-lt"/>
                <a:hlinkClick r:id="rId3"/>
              </a:rPr>
              <a:t>https://www.j-kosham.or.kr/upload/pdf/KOSHAM-17-02-461.pdf</a:t>
            </a:r>
            <a:endParaRPr lang="en-US" altLang="ko-KR" sz="1900">
              <a:solidFill>
                <a:schemeClr val="tx1"/>
              </a:solidFill>
              <a:latin typeface="+mj-lt"/>
            </a:endParaRPr>
          </a:p>
          <a:p>
            <a:pPr lvl="0">
              <a:defRPr/>
            </a:pPr>
            <a:endParaRPr lang="en-US" altLang="ko-KR" b="0" u="none">
              <a:solidFill>
                <a:schemeClr val="tx1"/>
              </a:solidFill>
              <a:latin typeface="+mj-lt"/>
            </a:endParaRPr>
          </a:p>
          <a:p>
            <a:pPr lvl="0">
              <a:defRPr/>
            </a:pPr>
            <a:endParaRPr lang="en-US" altLang="ko-KR" b="0" u="none">
              <a:solidFill>
                <a:schemeClr val="tx1"/>
              </a:solidFill>
              <a:latin typeface="+mj-lt"/>
            </a:endParaRPr>
          </a:p>
          <a:p>
            <a:pPr lvl="0">
              <a:defRPr/>
            </a:pPr>
            <a:endParaRPr lang="ko-KR" altLang="en-US" b="0" u="none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797CC4C8-A9BC-47F2-B615-2DA5EA1F5785}" type="slidenum">
              <a:rPr lang="en-US" altLang="ko-KR"/>
              <a:pPr lvl="0">
                <a:defRPr/>
              </a:pPr>
              <a:t>8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797CC4C8-A9BC-47F2-B615-2DA5EA1F5785}" type="slidenum">
              <a:rPr lang="en-US" altLang="en-US"/>
              <a:pPr lvl="0">
                <a:defRPr/>
              </a:pPr>
              <a:t>9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797CC4C8-A9BC-47F2-B615-2DA5EA1F5785}" type="slidenum">
              <a:rPr lang="en-US" altLang="ko-KR"/>
              <a:pPr lvl="0">
                <a:defRPr/>
              </a:pPr>
              <a:t>11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797CC4C8-A9BC-47F2-B615-2DA5EA1F5785}" type="slidenum">
              <a:rPr lang="en-US" altLang="ko-KR"/>
              <a:pPr lvl="0">
                <a:defRPr/>
              </a:pPr>
              <a:t>12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/>
        <p:txBody>
          <a:bodyPr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3" name="슬라이드 노트 개체 틀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lvl="0">
              <a:defRPr/>
            </a:pPr>
            <a:endParaRPr lang="ko-KR" altLang="en-US" dirty="0"/>
          </a:p>
        </p:txBody>
      </p:sp>
      <p:sp>
        <p:nvSpPr>
          <p:cNvPr id="4" name="슬라이드 번호 개체 틀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797CC4C8-A9BC-47F2-B615-2DA5EA1F5785}" type="slidenum">
              <a:rPr lang="en-US" altLang="en-US"/>
              <a:pPr lvl="0">
                <a:defRPr/>
              </a:pPr>
              <a:t>13</a:t>
            </a:fld>
            <a:endParaRPr lang="en-US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797CC4C8-A9BC-47F2-B615-2DA5EA1F5785}" type="slidenum">
              <a:rPr lang="en-US" altLang="ko-KR"/>
              <a:pPr lvl="0">
                <a:defRPr/>
              </a:pPr>
              <a:t>15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797CC4C8-A9BC-47F2-B615-2DA5EA1F5785}" type="slidenum">
              <a:rPr lang="en-US" altLang="ko-KR"/>
              <a:pPr lvl="0">
                <a:defRPr/>
              </a:pPr>
              <a:t>16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endParaRPr lang="ko-KR" altLang="en-US" b="0" u="none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797CC4C8-A9BC-47F2-B615-2DA5EA1F5785}" type="slidenum">
              <a:rPr lang="en-US" altLang="ko-KR"/>
              <a:pPr lvl="0">
                <a:defRPr/>
              </a:pPr>
              <a:t>18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>
              <a:defRPr/>
            </a:pPr>
            <a:r>
              <a:rPr lang="en-US" altLang="ko-KR" b="0" u="none">
                <a:solidFill>
                  <a:schemeClr val="tx1"/>
                </a:solidFill>
                <a:latin typeface="+mj-lt"/>
              </a:rPr>
              <a:t>https://water.noaa.gov/#@=-96.4463807,34.1405301,3.6820207&amp;b=topographic&amp;g=obsFcst,1!1!1!1!1!1!1!1!1!1!1!1!1!1!1!0!0!0!0!0,0.5,1!1!1!1!0,0,0&amp;ab=0,0,#D94B4A,1,1,1,#cccccc,1,0,0,#B243B1,1,0,0,#98E09A,1&amp;a=hydrologic,0.35&amp;s=0,0,0.9,0.9&amp;n=false,#72afe9,0.9,0,0.9,0,0.9&amp;p=false,0.75,0,7,0,1,2024,8,2,0&amp;d=0,0,1,1,1,1,1,1,#006EFF,1,#006EFF,1,#006EFF&amp;q=</a:t>
            </a:r>
          </a:p>
          <a:p>
            <a:pPr lvl="0">
              <a:defRPr/>
            </a:pPr>
            <a:endParaRPr lang="en-US" altLang="ko-KR" b="0" u="none">
              <a:solidFill>
                <a:schemeClr val="tx1"/>
              </a:solidFill>
              <a:latin typeface="+mj-lt"/>
            </a:endParaRPr>
          </a:p>
          <a:p>
            <a:pPr lvl="0">
              <a:defRPr/>
            </a:pPr>
            <a:r>
              <a:rPr lang="en-US" altLang="ko-KR" b="0" u="none">
                <a:solidFill>
                  <a:schemeClr val="tx1"/>
                </a:solidFill>
                <a:latin typeface="+mj-lt"/>
              </a:rPr>
              <a:t>https://water.noaa.gov/assets/styles/public/images/wrn-national-water-model.pdf</a:t>
            </a:r>
          </a:p>
          <a:p>
            <a:pPr lvl="0">
              <a:defRPr/>
            </a:pPr>
            <a:endParaRPr lang="en-US" altLang="ko-KR" b="0" u="none">
              <a:solidFill>
                <a:schemeClr val="tx1"/>
              </a:solidFill>
              <a:latin typeface="+mj-lt"/>
            </a:endParaRPr>
          </a:p>
          <a:p>
            <a:pPr lvl="0">
              <a:defRPr/>
            </a:pPr>
            <a:endParaRPr lang="ko-KR" altLang="en-US" b="0" u="none">
              <a:solidFill>
                <a:schemeClr val="tx1"/>
              </a:solidFill>
              <a:latin typeface="+mj-lt"/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lvl="0">
              <a:defRPr/>
            </a:pPr>
            <a:fld id="{797CC4C8-A9BC-47F2-B615-2DA5EA1F5785}" type="slidenum">
              <a:rPr lang="en-US" altLang="ko-KR"/>
              <a:pPr lvl="0">
                <a:defRPr/>
              </a:pPr>
              <a:t>19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94A35FCD-D1D4-F583-E77C-1C94C7AF9A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FDE07FA-77EF-1F98-C091-B6BDC91DC995}"/>
              </a:ext>
            </a:extLst>
          </p:cNvPr>
          <p:cNvSpPr/>
          <p:nvPr userDrawn="1"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3084648"/>
            <a:ext cx="9144000" cy="688704"/>
          </a:xfrm>
        </p:spPr>
        <p:txBody>
          <a:bodyPr anchor="ctr">
            <a:normAutofit/>
          </a:bodyPr>
          <a:lstStyle>
            <a:lvl1pPr algn="ctr"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168805" y="2585942"/>
            <a:ext cx="2596376" cy="483528"/>
          </a:xfrm>
        </p:spPr>
        <p:txBody>
          <a:bodyPr>
            <a:normAutofit/>
          </a:bodyPr>
          <a:lstStyle>
            <a:lvl1pPr marL="0" indent="0" algn="ctr">
              <a:buNone/>
              <a:defRPr sz="3200" b="1">
                <a:solidFill>
                  <a:srgbClr val="00B0F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dirty="0"/>
              <a:t>아이디비㈜</a:t>
            </a:r>
            <a:r>
              <a:rPr lang="en-US" altLang="ko-KR" dirty="0"/>
              <a:t>,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A63FE76-AAD0-4BF3-B6B5-D659E9852BD2}" type="slidenum">
              <a:rPr lang="en-US" altLang="ko-KR" smtClean="0"/>
              <a:t>‹#›</a:t>
            </a:fld>
            <a:endParaRPr lang="ko-KR" altLang="en-US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1F8053DD-9CEA-C4C5-03C2-C1D3918CA27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4048" y="124663"/>
            <a:ext cx="893869" cy="78180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FA73526-A39B-F016-AA24-2519D2FDD743}"/>
              </a:ext>
            </a:extLst>
          </p:cNvPr>
          <p:cNvSpPr txBox="1"/>
          <p:nvPr userDrawn="1"/>
        </p:nvSpPr>
        <p:spPr>
          <a:xfrm>
            <a:off x="9692" y="6618530"/>
            <a:ext cx="3423339" cy="205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lnSpc>
                <a:spcPct val="80000"/>
              </a:lnSpc>
            </a:pPr>
            <a:r>
              <a:rPr lang="en-US" altLang="ko-KR" sz="900" b="1" dirty="0">
                <a:solidFill>
                  <a:schemeClr val="bg1"/>
                </a:solidFill>
              </a:rPr>
              <a:t>Copyright© 2023, IDB</a:t>
            </a:r>
            <a:r>
              <a:rPr lang="ko-KR" altLang="en-US" sz="900" b="1" dirty="0">
                <a:solidFill>
                  <a:schemeClr val="bg1"/>
                </a:solidFill>
              </a:rPr>
              <a:t> </a:t>
            </a:r>
            <a:r>
              <a:rPr lang="en-US" altLang="ko-KR" sz="900" b="1" dirty="0">
                <a:solidFill>
                  <a:schemeClr val="bg1"/>
                </a:solidFill>
              </a:rPr>
              <a:t>Inc.,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8157498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제목 슬라이드_비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94A35FCD-D1D4-F583-E77C-1C94C7AF9A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FDE07FA-77EF-1F98-C091-B6BDC91DC995}"/>
              </a:ext>
            </a:extLst>
          </p:cNvPr>
          <p:cNvSpPr/>
          <p:nvPr userDrawn="1"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3084648"/>
            <a:ext cx="9144000" cy="688704"/>
          </a:xfrm>
        </p:spPr>
        <p:txBody>
          <a:bodyPr anchor="ctr">
            <a:normAutofit/>
          </a:bodyPr>
          <a:lstStyle>
            <a:lvl1pPr algn="ctr"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3168805" y="2585942"/>
            <a:ext cx="2596376" cy="483528"/>
          </a:xfrm>
        </p:spPr>
        <p:txBody>
          <a:bodyPr>
            <a:normAutofit/>
          </a:bodyPr>
          <a:lstStyle>
            <a:lvl1pPr marL="0" indent="0" algn="ctr">
              <a:buNone/>
              <a:defRPr sz="3200" b="1">
                <a:solidFill>
                  <a:srgbClr val="00B0F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dirty="0"/>
              <a:t>아이디비㈜</a:t>
            </a:r>
            <a:r>
              <a:rPr lang="en-US" altLang="ko-KR" dirty="0"/>
              <a:t>,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A63FE76-AAD0-4BF3-B6B5-D659E9852BD2}" type="slidenum">
              <a:rPr lang="en-US" altLang="ko-KR" smtClean="0"/>
              <a:t>‹#›</a:t>
            </a:fld>
            <a:endParaRPr lang="ko-KR" altLang="en-US"/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1F8053DD-9CEA-C4C5-03C2-C1D3918CA27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4048" y="124663"/>
            <a:ext cx="893869" cy="781802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FA73526-A39B-F016-AA24-2519D2FDD743}"/>
              </a:ext>
            </a:extLst>
          </p:cNvPr>
          <p:cNvSpPr txBox="1"/>
          <p:nvPr userDrawn="1"/>
        </p:nvSpPr>
        <p:spPr>
          <a:xfrm>
            <a:off x="9692" y="6618530"/>
            <a:ext cx="3423339" cy="205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lnSpc>
                <a:spcPct val="80000"/>
              </a:lnSpc>
            </a:pPr>
            <a:r>
              <a:rPr lang="en-US" altLang="ko-KR" sz="900" b="1" dirty="0">
                <a:solidFill>
                  <a:schemeClr val="bg1"/>
                </a:solidFill>
              </a:rPr>
              <a:t>Copyright© 2023, IDB</a:t>
            </a:r>
            <a:r>
              <a:rPr lang="ko-KR" altLang="en-US" sz="900" b="1" dirty="0">
                <a:solidFill>
                  <a:schemeClr val="bg1"/>
                </a:solidFill>
              </a:rPr>
              <a:t> </a:t>
            </a:r>
            <a:r>
              <a:rPr lang="en-US" altLang="ko-KR" sz="900" b="1" dirty="0">
                <a:solidFill>
                  <a:schemeClr val="bg1"/>
                </a:solidFill>
              </a:rPr>
              <a:t>Inc., All rights reserved</a:t>
            </a:r>
          </a:p>
        </p:txBody>
      </p:sp>
      <p:sp>
        <p:nvSpPr>
          <p:cNvPr id="19" name="내용 개체 틀 3">
            <a:extLst>
              <a:ext uri="{FF2B5EF4-FFF2-40B4-BE49-F238E27FC236}">
                <a16:creationId xmlns:a16="http://schemas.microsoft.com/office/drawing/2014/main" id="{115D22CE-9101-0B0D-13C0-75B32BC6665D}"/>
              </a:ext>
            </a:extLst>
          </p:cNvPr>
          <p:cNvSpPr txBox="1">
            <a:spLocks/>
          </p:cNvSpPr>
          <p:nvPr userDrawn="1"/>
        </p:nvSpPr>
        <p:spPr>
          <a:xfrm>
            <a:off x="5188010" y="6628927"/>
            <a:ext cx="1815980" cy="2290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rmAutofit/>
          </a:bodyPr>
          <a:lstStyle>
            <a:lvl1pPr marL="228600" marR="0" lvl="0" indent="-22860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1pPr>
            <a:lvl2pPr marL="685800" marR="0" lvl="1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4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2pPr>
            <a:lvl3pPr marL="1143000" marR="0" lvl="2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0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3pPr>
            <a:lvl4pPr marL="1600200" marR="0" lvl="3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4pPr>
            <a:lvl5pPr marL="2057400" marR="0" lvl="4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80000"/>
              </a:lnSpc>
              <a:buNone/>
            </a:pPr>
            <a:r>
              <a:rPr lang="en-US" sz="1000" b="1" dirty="0">
                <a:solidFill>
                  <a:srgbClr val="FF0000"/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4890586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DB_레이아웃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CCB6FD78-B95E-F8B3-0266-4B3C9B954F7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7DAEBDB-E6DD-321B-3A0D-2C0F39D3A0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CA63B8-AFDC-767B-4595-C53EA2383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B46F205B-F2B3-4B6B-8334-84BFFE446C0C}" type="slidenum">
              <a:rPr lang="en-US" altLang="ko-KR" smtClean="0"/>
              <a:t>‹#›</a:t>
            </a:fld>
            <a:endParaRPr lang="ko-KR" altLang="en-US" dirty="0"/>
          </a:p>
        </p:txBody>
      </p:sp>
      <p:sp>
        <p:nvSpPr>
          <p:cNvPr id="15" name="직사각형 45">
            <a:extLst>
              <a:ext uri="{FF2B5EF4-FFF2-40B4-BE49-F238E27FC236}">
                <a16:creationId xmlns:a16="http://schemas.microsoft.com/office/drawing/2014/main" id="{32E4BAB1-45CB-6EFE-FF68-B96D24C09530}"/>
              </a:ext>
            </a:extLst>
          </p:cNvPr>
          <p:cNvSpPr/>
          <p:nvPr userDrawn="1"/>
        </p:nvSpPr>
        <p:spPr>
          <a:xfrm>
            <a:off x="669305" y="0"/>
            <a:ext cx="288000" cy="72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17" name="내용 개체 틀 2">
            <a:extLst>
              <a:ext uri="{FF2B5EF4-FFF2-40B4-BE49-F238E27FC236}">
                <a16:creationId xmlns:a16="http://schemas.microsoft.com/office/drawing/2014/main" id="{61E00E3C-366B-CE8F-9788-7DD494B92DFC}"/>
              </a:ext>
            </a:extLst>
          </p:cNvPr>
          <p:cNvSpPr txBox="1"/>
          <p:nvPr userDrawn="1"/>
        </p:nvSpPr>
        <p:spPr>
          <a:xfrm>
            <a:off x="660649" y="540480"/>
            <a:ext cx="10732120" cy="39855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74295" tIns="37152" rIns="74295" bIns="37152" anchor="t" anchorCtr="0" compatLnSpc="1">
            <a:noAutofit/>
          </a:bodyPr>
          <a:lstStyle/>
          <a:p>
            <a:pPr>
              <a:lnSpc>
                <a:spcPct val="130000"/>
              </a:lnSpc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US" altLang="ko-KR" sz="2000" b="1" spc="-15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AI</a:t>
            </a:r>
            <a:r>
              <a:rPr lang="ko-KR" altLang="en-US" sz="2000" b="1" spc="-150" dirty="0">
                <a:solidFill>
                  <a:schemeClr val="bg1"/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</a:rPr>
              <a:t>기반 영상 이상탐지 시스템 필요성   </a:t>
            </a:r>
            <a:endParaRPr lang="en-US" altLang="ko-KR" sz="2000" b="1" spc="-150" dirty="0">
              <a:solidFill>
                <a:schemeClr val="bg1"/>
              </a:solidFill>
              <a:latin typeface="KoPub돋움체 Bold" panose="02020603020101020101" pitchFamily="18" charset="-127"/>
              <a:ea typeface="KoPub돋움체 Bold" panose="02020603020101020101" pitchFamily="18" charset="-127"/>
            </a:endParaRPr>
          </a:p>
        </p:txBody>
      </p:sp>
      <p:sp>
        <p:nvSpPr>
          <p:cNvPr id="7" name="사각형: 둥근 위쪽 모서리 6">
            <a:extLst>
              <a:ext uri="{FF2B5EF4-FFF2-40B4-BE49-F238E27FC236}">
                <a16:creationId xmlns:a16="http://schemas.microsoft.com/office/drawing/2014/main" id="{5EFC6736-ED37-5BFD-8265-2CD687C64BA0}"/>
              </a:ext>
            </a:extLst>
          </p:cNvPr>
          <p:cNvSpPr/>
          <p:nvPr userDrawn="1"/>
        </p:nvSpPr>
        <p:spPr>
          <a:xfrm rot="5400000">
            <a:off x="5859781" y="-5351373"/>
            <a:ext cx="484476" cy="12192001"/>
          </a:xfrm>
          <a:prstGeom prst="round2SameRect">
            <a:avLst>
              <a:gd name="adj1" fmla="val 50000"/>
              <a:gd name="adj2" fmla="val 0"/>
            </a:avLst>
          </a:prstGeom>
          <a:gradFill>
            <a:gsLst>
              <a:gs pos="0">
                <a:schemeClr val="accent1">
                  <a:lumMod val="50000"/>
                </a:schemeClr>
              </a:gs>
              <a:gs pos="27000">
                <a:schemeClr val="accent1">
                  <a:lumMod val="75000"/>
                </a:schemeClr>
              </a:gs>
              <a:gs pos="69000">
                <a:schemeClr val="accent1">
                  <a:lumMod val="75000"/>
                </a:schemeClr>
              </a:gs>
              <a:gs pos="100000">
                <a:schemeClr val="accent1">
                  <a:lumMod val="50000"/>
                  <a:alpha val="80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8" name="그룹 7">
            <a:extLst>
              <a:ext uri="{FF2B5EF4-FFF2-40B4-BE49-F238E27FC236}">
                <a16:creationId xmlns:a16="http://schemas.microsoft.com/office/drawing/2014/main" id="{B5AE6476-D804-7821-43B6-55F6FB311DDD}"/>
              </a:ext>
            </a:extLst>
          </p:cNvPr>
          <p:cNvGrpSpPr/>
          <p:nvPr userDrawn="1"/>
        </p:nvGrpSpPr>
        <p:grpSpPr>
          <a:xfrm>
            <a:off x="10240865" y="51916"/>
            <a:ext cx="1624062" cy="472621"/>
            <a:chOff x="10234847" y="102666"/>
            <a:chExt cx="1624062" cy="472621"/>
          </a:xfrm>
        </p:grpSpPr>
        <p:pic>
          <p:nvPicPr>
            <p:cNvPr id="9" name="그림 8">
              <a:extLst>
                <a:ext uri="{FF2B5EF4-FFF2-40B4-BE49-F238E27FC236}">
                  <a16:creationId xmlns:a16="http://schemas.microsoft.com/office/drawing/2014/main" id="{776034B4-33C6-1AAC-A706-59338438E1F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730123" y="296672"/>
              <a:ext cx="278615" cy="278615"/>
            </a:xfrm>
            <a:prstGeom prst="rect">
              <a:avLst/>
            </a:prstGeom>
          </p:spPr>
        </p:pic>
        <p:pic>
          <p:nvPicPr>
            <p:cNvPr id="10" name="그림 9">
              <a:extLst>
                <a:ext uri="{FF2B5EF4-FFF2-40B4-BE49-F238E27FC236}">
                  <a16:creationId xmlns:a16="http://schemas.microsoft.com/office/drawing/2014/main" id="{CB1BC885-076A-0CFC-8C3D-02BB2FA92A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943534" y="375432"/>
              <a:ext cx="183424" cy="183424"/>
            </a:xfrm>
            <a:prstGeom prst="rect">
              <a:avLst/>
            </a:prstGeom>
          </p:spPr>
        </p:pic>
        <p:pic>
          <p:nvPicPr>
            <p:cNvPr id="11" name="그림 10">
              <a:extLst>
                <a:ext uri="{FF2B5EF4-FFF2-40B4-BE49-F238E27FC236}">
                  <a16:creationId xmlns:a16="http://schemas.microsoft.com/office/drawing/2014/main" id="{A10958D1-98B0-4545-BA7F-093E5D9A54B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203327" y="373274"/>
              <a:ext cx="183424" cy="183424"/>
            </a:xfrm>
            <a:prstGeom prst="rect">
              <a:avLst/>
            </a:prstGeom>
          </p:spPr>
        </p:pic>
        <p:pic>
          <p:nvPicPr>
            <p:cNvPr id="12" name="그림 11">
              <a:extLst>
                <a:ext uri="{FF2B5EF4-FFF2-40B4-BE49-F238E27FC236}">
                  <a16:creationId xmlns:a16="http://schemas.microsoft.com/office/drawing/2014/main" id="{775BFC50-9B8F-B966-1010-45586CBCADED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0234847" y="196888"/>
              <a:ext cx="372960" cy="372960"/>
            </a:xfrm>
            <a:prstGeom prst="rect">
              <a:avLst/>
            </a:prstGeom>
          </p:spPr>
        </p:pic>
        <p:pic>
          <p:nvPicPr>
            <p:cNvPr id="13" name="그림 12">
              <a:extLst>
                <a:ext uri="{FF2B5EF4-FFF2-40B4-BE49-F238E27FC236}">
                  <a16:creationId xmlns:a16="http://schemas.microsoft.com/office/drawing/2014/main" id="{D2C38698-96EA-3CAC-08C4-BE8CCDDAA5C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409553" y="102666"/>
              <a:ext cx="265541" cy="459919"/>
            </a:xfrm>
            <a:prstGeom prst="rect">
              <a:avLst/>
            </a:prstGeom>
          </p:spPr>
        </p:pic>
        <p:pic>
          <p:nvPicPr>
            <p:cNvPr id="14" name="그림 13">
              <a:extLst>
                <a:ext uri="{FF2B5EF4-FFF2-40B4-BE49-F238E27FC236}">
                  <a16:creationId xmlns:a16="http://schemas.microsoft.com/office/drawing/2014/main" id="{B3F4C252-A0FA-703E-F6D3-35F43C2393C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78737" y="380570"/>
              <a:ext cx="180172" cy="180172"/>
            </a:xfrm>
            <a:prstGeom prst="rect">
              <a:avLst/>
            </a:prstGeom>
          </p:spPr>
        </p:pic>
      </p:grpSp>
      <p:pic>
        <p:nvPicPr>
          <p:cNvPr id="18" name="그림 17" descr="텍스트이(가) 표시된 사진&#10;&#10;자동 생성된 설명">
            <a:extLst>
              <a:ext uri="{FF2B5EF4-FFF2-40B4-BE49-F238E27FC236}">
                <a16:creationId xmlns:a16="http://schemas.microsoft.com/office/drawing/2014/main" id="{E472F1AB-F67D-DBB3-7B2F-D27A996462B6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6599" y="546367"/>
            <a:ext cx="932754" cy="412602"/>
          </a:xfrm>
          <a:prstGeom prst="rect">
            <a:avLst/>
          </a:prstGeom>
        </p:spPr>
      </p:pic>
      <p:sp>
        <p:nvSpPr>
          <p:cNvPr id="30" name="Text Placeholder 3">
            <a:extLst>
              <a:ext uri="{FF2B5EF4-FFF2-40B4-BE49-F238E27FC236}">
                <a16:creationId xmlns:a16="http://schemas.microsoft.com/office/drawing/2014/main" id="{438CB064-696E-A128-6F27-058BF223E1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65662" y="102224"/>
            <a:ext cx="9552401" cy="352338"/>
          </a:xfrm>
        </p:spPr>
        <p:txBody>
          <a:bodyPr>
            <a:normAutofit/>
          </a:bodyPr>
          <a:lstStyle>
            <a:lvl1pPr marL="0" indent="0">
              <a:buNone/>
              <a:defRPr sz="1400" b="1" i="1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dirty="0"/>
              <a:t>마스터 텍스트 스타일을 편집하려면 클릭</a:t>
            </a:r>
          </a:p>
        </p:txBody>
      </p:sp>
      <p:sp>
        <p:nvSpPr>
          <p:cNvPr id="32" name="Content Placeholder 2">
            <a:extLst>
              <a:ext uri="{FF2B5EF4-FFF2-40B4-BE49-F238E27FC236}">
                <a16:creationId xmlns:a16="http://schemas.microsoft.com/office/drawing/2014/main" id="{2AC3B528-06A2-9D13-9A6F-35AA6E3F21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09442"/>
            <a:ext cx="10515600" cy="4767521"/>
          </a:xfrm>
        </p:spPr>
        <p:txBody>
          <a:bodyPr/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  <a:endParaRPr lang="en-US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286C0B7D-7BAF-56BD-941A-35985914079D}"/>
              </a:ext>
            </a:extLst>
          </p:cNvPr>
          <p:cNvSpPr txBox="1"/>
          <p:nvPr userDrawn="1"/>
        </p:nvSpPr>
        <p:spPr>
          <a:xfrm>
            <a:off x="9692" y="6618530"/>
            <a:ext cx="3423339" cy="205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lnSpc>
                <a:spcPct val="80000"/>
              </a:lnSpc>
            </a:pP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Copyright© 2023, IDB</a:t>
            </a:r>
            <a:r>
              <a:rPr lang="ko-KR" altLang="en-US" sz="900" b="1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Inc., All rights reserved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C08B1E3-13CF-D412-DAF9-971B23C267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3952" y="490533"/>
            <a:ext cx="10515600" cy="484477"/>
          </a:xfrm>
        </p:spPr>
        <p:txBody>
          <a:bodyPr>
            <a:normAutofit/>
          </a:bodyPr>
          <a:lstStyle>
            <a:lvl1pPr>
              <a:defRPr sz="20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0780024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IDB_레이아웃_비밀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그림 17" descr="텍스트이(가) 표시된 사진&#10;&#10;자동 생성된 설명">
            <a:extLst>
              <a:ext uri="{FF2B5EF4-FFF2-40B4-BE49-F238E27FC236}">
                <a16:creationId xmlns:a16="http://schemas.microsoft.com/office/drawing/2014/main" id="{E472F1AB-F67D-DBB3-7B2F-D27A996462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5942" y="1321282"/>
            <a:ext cx="932754" cy="412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343246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맺음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그림 31">
            <a:extLst>
              <a:ext uri="{FF2B5EF4-FFF2-40B4-BE49-F238E27FC236}">
                <a16:creationId xmlns:a16="http://schemas.microsoft.com/office/drawing/2014/main" id="{4CA6AD4C-C877-555E-CACF-FA8695FD840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304"/>
            <a:ext cx="12192000" cy="6876303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FDE07FA-77EF-1F98-C091-B6BDC91DC995}"/>
              </a:ext>
            </a:extLst>
          </p:cNvPr>
          <p:cNvSpPr/>
          <p:nvPr userDrawn="1"/>
        </p:nvSpPr>
        <p:spPr>
          <a:xfrm>
            <a:off x="0" y="-9153"/>
            <a:ext cx="12192000" cy="6858000"/>
          </a:xfrm>
          <a:prstGeom prst="rect">
            <a:avLst/>
          </a:pr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6334" y="3568700"/>
            <a:ext cx="9059333" cy="1905000"/>
          </a:xfrm>
        </p:spPr>
        <p:txBody>
          <a:bodyPr anchor="t">
            <a:normAutofit/>
          </a:bodyPr>
          <a:lstStyle>
            <a:lvl1pPr algn="ctr"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A63FE76-AAD0-4BF3-B6B5-D659E9852BD2}" type="slidenum">
              <a:rPr lang="en-US" altLang="ko-KR" smtClean="0"/>
              <a:t>‹#›</a:t>
            </a:fld>
            <a:endParaRPr lang="ko-KR" altLang="en-US"/>
          </a:p>
        </p:txBody>
      </p:sp>
      <p:sp>
        <p:nvSpPr>
          <p:cNvPr id="9" name="제목 8">
            <a:extLst>
              <a:ext uri="{FF2B5EF4-FFF2-40B4-BE49-F238E27FC236}">
                <a16:creationId xmlns:a16="http://schemas.microsoft.com/office/drawing/2014/main" id="{AAF7A239-E8DC-AF46-786E-A1E1D06C57EB}"/>
              </a:ext>
            </a:extLst>
          </p:cNvPr>
          <p:cNvSpPr txBox="1">
            <a:spLocks/>
          </p:cNvSpPr>
          <p:nvPr userDrawn="1"/>
        </p:nvSpPr>
        <p:spPr>
          <a:xfrm>
            <a:off x="1181100" y="348128"/>
            <a:ext cx="9829800" cy="59340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ko-KR" altLang="en-US" sz="5400" b="1" dirty="0">
                <a:solidFill>
                  <a:schemeClr val="bg1"/>
                </a:solidFill>
              </a:rPr>
              <a:t>감사합니다</a:t>
            </a:r>
            <a:br>
              <a:rPr lang="en-US" altLang="ko-KR" sz="4400" b="1" dirty="0">
                <a:solidFill>
                  <a:schemeClr val="bg1"/>
                </a:solidFill>
              </a:rPr>
            </a:br>
            <a:endParaRPr lang="ko-KR" altLang="en-US" sz="1600" b="1" dirty="0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2832265-C23E-134C-58B5-9B799139FE43}"/>
              </a:ext>
            </a:extLst>
          </p:cNvPr>
          <p:cNvSpPr txBox="1"/>
          <p:nvPr userDrawn="1"/>
        </p:nvSpPr>
        <p:spPr>
          <a:xfrm>
            <a:off x="117133" y="6622795"/>
            <a:ext cx="3423339" cy="205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ko-KR" sz="900" b="1" dirty="0">
                <a:solidFill>
                  <a:schemeClr val="bg1"/>
                </a:solidFill>
              </a:rPr>
              <a:t>Copyright© 2023, IDB</a:t>
            </a:r>
            <a:r>
              <a:rPr lang="ko-KR" altLang="en-US" sz="900" b="1" dirty="0">
                <a:solidFill>
                  <a:schemeClr val="bg1"/>
                </a:solidFill>
              </a:rPr>
              <a:t> </a:t>
            </a:r>
            <a:r>
              <a:rPr lang="en-US" altLang="ko-KR" sz="900" b="1" dirty="0">
                <a:solidFill>
                  <a:schemeClr val="bg1"/>
                </a:solidFill>
              </a:rPr>
              <a:t>Inc., All rights reserved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4175042-2530-AB51-31E9-53813132AAEA}"/>
              </a:ext>
            </a:extLst>
          </p:cNvPr>
          <p:cNvSpPr txBox="1"/>
          <p:nvPr userDrawn="1"/>
        </p:nvSpPr>
        <p:spPr>
          <a:xfrm>
            <a:off x="117133" y="5932083"/>
            <a:ext cx="1539151" cy="2298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ko-KR" altLang="en-US" sz="1100" b="1" dirty="0">
                <a:solidFill>
                  <a:srgbClr val="00B0F0"/>
                </a:solidFill>
              </a:rPr>
              <a:t>아이디비</a:t>
            </a:r>
            <a:r>
              <a:rPr lang="en-US" altLang="ko-KR" sz="1100" b="1" dirty="0">
                <a:solidFill>
                  <a:srgbClr val="00B0F0"/>
                </a:solidFill>
              </a:rPr>
              <a:t>(</a:t>
            </a:r>
            <a:r>
              <a:rPr lang="ko-KR" altLang="en-US" sz="1100" b="1" dirty="0">
                <a:solidFill>
                  <a:srgbClr val="00B0F0"/>
                </a:solidFill>
              </a:rPr>
              <a:t>주</a:t>
            </a:r>
            <a:r>
              <a:rPr lang="en-US" altLang="ko-KR" sz="1100" b="1" dirty="0">
                <a:solidFill>
                  <a:srgbClr val="00B0F0"/>
                </a:solidFill>
              </a:rPr>
              <a:t>)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0333631-52AF-8960-E0B1-72B9762191A2}"/>
              </a:ext>
            </a:extLst>
          </p:cNvPr>
          <p:cNvSpPr txBox="1"/>
          <p:nvPr userDrawn="1"/>
        </p:nvSpPr>
        <p:spPr>
          <a:xfrm>
            <a:off x="117134" y="6157812"/>
            <a:ext cx="3913002" cy="217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ko-KR" altLang="en-US" sz="1000" b="1" dirty="0">
                <a:solidFill>
                  <a:schemeClr val="bg1"/>
                </a:solidFill>
              </a:rPr>
              <a:t>서울특별시 강남구 테헤란로 </a:t>
            </a:r>
            <a:r>
              <a:rPr lang="en-US" altLang="ko-KR" sz="1000" b="1" dirty="0">
                <a:solidFill>
                  <a:schemeClr val="bg1"/>
                </a:solidFill>
              </a:rPr>
              <a:t>33</a:t>
            </a:r>
            <a:r>
              <a:rPr lang="ko-KR" altLang="en-US" sz="1000" b="1" dirty="0">
                <a:solidFill>
                  <a:schemeClr val="bg1"/>
                </a:solidFill>
              </a:rPr>
              <a:t>길  </a:t>
            </a:r>
            <a:r>
              <a:rPr lang="en-US" altLang="ko-KR" sz="1000" b="1" dirty="0">
                <a:solidFill>
                  <a:schemeClr val="bg1"/>
                </a:solidFill>
              </a:rPr>
              <a:t>35 Felix </a:t>
            </a:r>
            <a:r>
              <a:rPr lang="ko-KR" altLang="en-US" sz="1000" b="1" dirty="0">
                <a:solidFill>
                  <a:schemeClr val="bg1"/>
                </a:solidFill>
              </a:rPr>
              <a:t>빌딩 </a:t>
            </a:r>
            <a:r>
              <a:rPr lang="en-US" altLang="ko-KR" sz="1000" b="1" dirty="0">
                <a:solidFill>
                  <a:schemeClr val="bg1"/>
                </a:solidFill>
              </a:rPr>
              <a:t>2</a:t>
            </a:r>
            <a:r>
              <a:rPr lang="ko-KR" altLang="en-US" sz="1000" b="1" dirty="0">
                <a:solidFill>
                  <a:schemeClr val="bg1"/>
                </a:solidFill>
              </a:rPr>
              <a:t>층</a:t>
            </a:r>
            <a:endParaRPr lang="en-US" altLang="ko-KR" sz="1000" b="1" dirty="0">
              <a:solidFill>
                <a:schemeClr val="bg1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DE7548E-607B-280A-4164-69C8743B3321}"/>
              </a:ext>
            </a:extLst>
          </p:cNvPr>
          <p:cNvSpPr txBox="1"/>
          <p:nvPr userDrawn="1"/>
        </p:nvSpPr>
        <p:spPr>
          <a:xfrm>
            <a:off x="117134" y="6356548"/>
            <a:ext cx="3913002" cy="2185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ko-KR" sz="1000" b="1" dirty="0">
                <a:solidFill>
                  <a:schemeClr val="bg1"/>
                </a:solidFill>
              </a:rPr>
              <a:t>Tel. 070 4388 7030   Fax. 0504 477 7030   www.idb.ai</a:t>
            </a:r>
          </a:p>
        </p:txBody>
      </p:sp>
    </p:spTree>
    <p:extLst>
      <p:ext uri="{BB962C8B-B14F-4D97-AF65-F5344CB8AC3E}">
        <p14:creationId xmlns:p14="http://schemas.microsoft.com/office/powerpoint/2010/main" val="2842696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맺음말_비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그림 31">
            <a:extLst>
              <a:ext uri="{FF2B5EF4-FFF2-40B4-BE49-F238E27FC236}">
                <a16:creationId xmlns:a16="http://schemas.microsoft.com/office/drawing/2014/main" id="{4CA6AD4C-C877-555E-CACF-FA8695FD840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304"/>
            <a:ext cx="12192000" cy="6876303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FDE07FA-77EF-1F98-C091-B6BDC91DC995}"/>
              </a:ext>
            </a:extLst>
          </p:cNvPr>
          <p:cNvSpPr/>
          <p:nvPr userDrawn="1"/>
        </p:nvSpPr>
        <p:spPr>
          <a:xfrm>
            <a:off x="0" y="-9153"/>
            <a:ext cx="12192000" cy="6858000"/>
          </a:xfrm>
          <a:prstGeom prst="rect">
            <a:avLst/>
          </a:pr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6334" y="3568700"/>
            <a:ext cx="9059333" cy="1905000"/>
          </a:xfrm>
        </p:spPr>
        <p:txBody>
          <a:bodyPr anchor="t">
            <a:normAutofit/>
          </a:bodyPr>
          <a:lstStyle>
            <a:lvl1pPr algn="ctr"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A63FE76-AAD0-4BF3-B6B5-D659E9852BD2}" type="slidenum">
              <a:rPr lang="en-US" altLang="ko-KR" smtClean="0"/>
              <a:t>‹#›</a:t>
            </a:fld>
            <a:endParaRPr lang="ko-KR" altLang="en-US"/>
          </a:p>
        </p:txBody>
      </p:sp>
      <p:sp>
        <p:nvSpPr>
          <p:cNvPr id="9" name="제목 8">
            <a:extLst>
              <a:ext uri="{FF2B5EF4-FFF2-40B4-BE49-F238E27FC236}">
                <a16:creationId xmlns:a16="http://schemas.microsoft.com/office/drawing/2014/main" id="{AAF7A239-E8DC-AF46-786E-A1E1D06C57EB}"/>
              </a:ext>
            </a:extLst>
          </p:cNvPr>
          <p:cNvSpPr txBox="1">
            <a:spLocks/>
          </p:cNvSpPr>
          <p:nvPr userDrawn="1"/>
        </p:nvSpPr>
        <p:spPr>
          <a:xfrm>
            <a:off x="1181100" y="348128"/>
            <a:ext cx="9829800" cy="59340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altLang="ko-KR" sz="7200" dirty="0">
                <a:solidFill>
                  <a:schemeClr val="bg1"/>
                </a:solidFill>
              </a:rPr>
              <a:t>Q&amp;A</a:t>
            </a:r>
            <a:br>
              <a:rPr lang="en-US" altLang="ko-KR" sz="6000" dirty="0">
                <a:solidFill>
                  <a:schemeClr val="bg1"/>
                </a:solidFill>
              </a:rPr>
            </a:br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72832265-C23E-134C-58B5-9B799139FE43}"/>
              </a:ext>
            </a:extLst>
          </p:cNvPr>
          <p:cNvSpPr txBox="1"/>
          <p:nvPr userDrawn="1"/>
        </p:nvSpPr>
        <p:spPr>
          <a:xfrm>
            <a:off x="117133" y="6622795"/>
            <a:ext cx="3423339" cy="205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ko-KR" sz="900" b="1" dirty="0">
                <a:solidFill>
                  <a:schemeClr val="bg1"/>
                </a:solidFill>
              </a:rPr>
              <a:t>Copyright© 2023, IDB</a:t>
            </a:r>
            <a:r>
              <a:rPr lang="ko-KR" altLang="en-US" sz="900" b="1" dirty="0">
                <a:solidFill>
                  <a:schemeClr val="bg1"/>
                </a:solidFill>
              </a:rPr>
              <a:t> </a:t>
            </a:r>
            <a:r>
              <a:rPr lang="en-US" altLang="ko-KR" sz="900" b="1" dirty="0">
                <a:solidFill>
                  <a:schemeClr val="bg1"/>
                </a:solidFill>
              </a:rPr>
              <a:t>Inc., All rights reserved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4175042-2530-AB51-31E9-53813132AAEA}"/>
              </a:ext>
            </a:extLst>
          </p:cNvPr>
          <p:cNvSpPr txBox="1"/>
          <p:nvPr userDrawn="1"/>
        </p:nvSpPr>
        <p:spPr>
          <a:xfrm>
            <a:off x="117133" y="5932083"/>
            <a:ext cx="1539151" cy="2298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ko-KR" altLang="en-US" sz="1100" b="1" dirty="0">
                <a:solidFill>
                  <a:srgbClr val="00B0F0"/>
                </a:solidFill>
              </a:rPr>
              <a:t>아이디비</a:t>
            </a:r>
            <a:r>
              <a:rPr lang="en-US" altLang="ko-KR" sz="1100" b="1" dirty="0">
                <a:solidFill>
                  <a:srgbClr val="00B0F0"/>
                </a:solidFill>
              </a:rPr>
              <a:t>(</a:t>
            </a:r>
            <a:r>
              <a:rPr lang="ko-KR" altLang="en-US" sz="1100" b="1" dirty="0">
                <a:solidFill>
                  <a:srgbClr val="00B0F0"/>
                </a:solidFill>
              </a:rPr>
              <a:t>주</a:t>
            </a:r>
            <a:r>
              <a:rPr lang="en-US" altLang="ko-KR" sz="1100" b="1" dirty="0">
                <a:solidFill>
                  <a:srgbClr val="00B0F0"/>
                </a:solidFill>
              </a:rPr>
              <a:t>)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E0333631-52AF-8960-E0B1-72B9762191A2}"/>
              </a:ext>
            </a:extLst>
          </p:cNvPr>
          <p:cNvSpPr txBox="1"/>
          <p:nvPr userDrawn="1"/>
        </p:nvSpPr>
        <p:spPr>
          <a:xfrm>
            <a:off x="117134" y="6157812"/>
            <a:ext cx="3913002" cy="2173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ko-KR" altLang="en-US" sz="1000" b="1" dirty="0">
                <a:solidFill>
                  <a:schemeClr val="bg1"/>
                </a:solidFill>
              </a:rPr>
              <a:t>서울특별시 강남구 테헤란로 </a:t>
            </a:r>
            <a:r>
              <a:rPr lang="en-US" altLang="ko-KR" sz="1000" b="1" dirty="0">
                <a:solidFill>
                  <a:schemeClr val="bg1"/>
                </a:solidFill>
              </a:rPr>
              <a:t>33</a:t>
            </a:r>
            <a:r>
              <a:rPr lang="ko-KR" altLang="en-US" sz="1000" b="1" dirty="0">
                <a:solidFill>
                  <a:schemeClr val="bg1"/>
                </a:solidFill>
              </a:rPr>
              <a:t>길  </a:t>
            </a:r>
            <a:r>
              <a:rPr lang="en-US" altLang="ko-KR" sz="1000" b="1" dirty="0">
                <a:solidFill>
                  <a:schemeClr val="bg1"/>
                </a:solidFill>
              </a:rPr>
              <a:t>35 Felix </a:t>
            </a:r>
            <a:r>
              <a:rPr lang="ko-KR" altLang="en-US" sz="1000" b="1" dirty="0">
                <a:solidFill>
                  <a:schemeClr val="bg1"/>
                </a:solidFill>
              </a:rPr>
              <a:t>빌딩 </a:t>
            </a:r>
            <a:r>
              <a:rPr lang="en-US" altLang="ko-KR" sz="1000" b="1" dirty="0">
                <a:solidFill>
                  <a:schemeClr val="bg1"/>
                </a:solidFill>
              </a:rPr>
              <a:t>2</a:t>
            </a:r>
            <a:r>
              <a:rPr lang="ko-KR" altLang="en-US" sz="1000" b="1" dirty="0">
                <a:solidFill>
                  <a:schemeClr val="bg1"/>
                </a:solidFill>
              </a:rPr>
              <a:t>층</a:t>
            </a:r>
            <a:endParaRPr lang="en-US" altLang="ko-KR" sz="1000" b="1" dirty="0">
              <a:solidFill>
                <a:schemeClr val="bg1"/>
              </a:solidFill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DE7548E-607B-280A-4164-69C8743B3321}"/>
              </a:ext>
            </a:extLst>
          </p:cNvPr>
          <p:cNvSpPr txBox="1"/>
          <p:nvPr userDrawn="1"/>
        </p:nvSpPr>
        <p:spPr>
          <a:xfrm>
            <a:off x="117134" y="6356548"/>
            <a:ext cx="3913002" cy="2185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ko-KR" sz="1000" b="1" dirty="0">
                <a:solidFill>
                  <a:schemeClr val="bg1"/>
                </a:solidFill>
              </a:rPr>
              <a:t>Tel. 070 4388 7030   Fax. 0504 477 7030   www.idb.ai</a:t>
            </a:r>
          </a:p>
        </p:txBody>
      </p:sp>
      <p:sp>
        <p:nvSpPr>
          <p:cNvPr id="3" name="내용 개체 틀 3">
            <a:extLst>
              <a:ext uri="{FF2B5EF4-FFF2-40B4-BE49-F238E27FC236}">
                <a16:creationId xmlns:a16="http://schemas.microsoft.com/office/drawing/2014/main" id="{6D97E077-D7CF-BA33-0F68-4A7E27890569}"/>
              </a:ext>
            </a:extLst>
          </p:cNvPr>
          <p:cNvSpPr txBox="1">
            <a:spLocks/>
          </p:cNvSpPr>
          <p:nvPr userDrawn="1"/>
        </p:nvSpPr>
        <p:spPr>
          <a:xfrm>
            <a:off x="5188010" y="6628927"/>
            <a:ext cx="1815980" cy="2290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rmAutofit/>
          </a:bodyPr>
          <a:lstStyle>
            <a:lvl1pPr marL="228600" marR="0" lvl="0" indent="-22860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1pPr>
            <a:lvl2pPr marL="685800" marR="0" lvl="1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4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2pPr>
            <a:lvl3pPr marL="1143000" marR="0" lvl="2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0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3pPr>
            <a:lvl4pPr marL="1600200" marR="0" lvl="3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4pPr>
            <a:lvl5pPr marL="2057400" marR="0" lvl="4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80000"/>
              </a:lnSpc>
              <a:buNone/>
            </a:pPr>
            <a:r>
              <a:rPr lang="en-US" sz="1000" b="1" dirty="0">
                <a:solidFill>
                  <a:srgbClr val="FF0000"/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2408997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그림 31">
            <a:extLst>
              <a:ext uri="{FF2B5EF4-FFF2-40B4-BE49-F238E27FC236}">
                <a16:creationId xmlns:a16="http://schemas.microsoft.com/office/drawing/2014/main" id="{4CA6AD4C-C877-555E-CACF-FA8695FD840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304"/>
            <a:ext cx="12192000" cy="6876303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4FDE07FA-77EF-1F98-C091-B6BDC91DC995}"/>
              </a:ext>
            </a:extLst>
          </p:cNvPr>
          <p:cNvSpPr/>
          <p:nvPr userDrawn="1"/>
        </p:nvSpPr>
        <p:spPr>
          <a:xfrm>
            <a:off x="0" y="-9153"/>
            <a:ext cx="12192000" cy="6858000"/>
          </a:xfrm>
          <a:prstGeom prst="rect">
            <a:avLst/>
          </a:prstGeom>
          <a:solidFill>
            <a:schemeClr val="tx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제목 8">
            <a:extLst>
              <a:ext uri="{FF2B5EF4-FFF2-40B4-BE49-F238E27FC236}">
                <a16:creationId xmlns:a16="http://schemas.microsoft.com/office/drawing/2014/main" id="{AAF7A239-E8DC-AF46-786E-A1E1D06C57EB}"/>
              </a:ext>
            </a:extLst>
          </p:cNvPr>
          <p:cNvSpPr txBox="1">
            <a:spLocks/>
          </p:cNvSpPr>
          <p:nvPr userDrawn="1"/>
        </p:nvSpPr>
        <p:spPr>
          <a:xfrm>
            <a:off x="1181100" y="348128"/>
            <a:ext cx="9829800" cy="59340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ko-KR" altLang="en-US" sz="2400" dirty="0">
              <a:solidFill>
                <a:schemeClr val="bg1"/>
              </a:solidFill>
            </a:endParaRPr>
          </a:p>
        </p:txBody>
      </p:sp>
      <p:sp>
        <p:nvSpPr>
          <p:cNvPr id="4" name="직사각형 3">
            <a:extLst>
              <a:ext uri="{FF2B5EF4-FFF2-40B4-BE49-F238E27FC236}">
                <a16:creationId xmlns:a16="http://schemas.microsoft.com/office/drawing/2014/main" id="{994BFB4C-2B4D-6523-640B-6911E00C7073}"/>
              </a:ext>
            </a:extLst>
          </p:cNvPr>
          <p:cNvSpPr/>
          <p:nvPr userDrawn="1"/>
        </p:nvSpPr>
        <p:spPr>
          <a:xfrm>
            <a:off x="0" y="-18304"/>
            <a:ext cx="12192000" cy="6960642"/>
          </a:xfrm>
          <a:prstGeom prst="rect">
            <a:avLst/>
          </a:prstGeom>
          <a:solidFill>
            <a:schemeClr val="bg1">
              <a:lumMod val="9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403657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A63FE76-AAD0-4BF3-B6B5-D659E9852BD2}" type="slidenum">
              <a:rPr lang="en-US" altLang="ko-KR" smtClean="0"/>
              <a:t>‹#›</a:t>
            </a:fld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62E3A1-7DC5-29A3-2FD0-6AF42BCBBD1A}"/>
              </a:ext>
            </a:extLst>
          </p:cNvPr>
          <p:cNvSpPr txBox="1"/>
          <p:nvPr userDrawn="1"/>
        </p:nvSpPr>
        <p:spPr>
          <a:xfrm>
            <a:off x="9692" y="6618530"/>
            <a:ext cx="3423339" cy="205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lnSpc>
                <a:spcPct val="80000"/>
              </a:lnSpc>
            </a:pP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Copyright© 2023, IDB</a:t>
            </a:r>
            <a:r>
              <a:rPr lang="ko-KR" altLang="en-US" sz="900" b="1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Inc.,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41353620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A63FE76-AAD0-4BF3-B6B5-D659E9852BD2}" type="slidenum">
              <a:rPr lang="en-US" altLang="ko-KR" smtClean="0"/>
              <a:t>‹#›</a:t>
            </a:fld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62E3A1-7DC5-29A3-2FD0-6AF42BCBBD1A}"/>
              </a:ext>
            </a:extLst>
          </p:cNvPr>
          <p:cNvSpPr txBox="1"/>
          <p:nvPr userDrawn="1"/>
        </p:nvSpPr>
        <p:spPr>
          <a:xfrm>
            <a:off x="9692" y="6618530"/>
            <a:ext cx="3423339" cy="205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lnSpc>
                <a:spcPct val="80000"/>
              </a:lnSpc>
            </a:pP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Copyright© 2023, IDB</a:t>
            </a:r>
            <a:r>
              <a:rPr lang="ko-KR" altLang="en-US" sz="900" b="1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Inc., All rights reserved</a:t>
            </a:r>
          </a:p>
        </p:txBody>
      </p:sp>
      <p:sp>
        <p:nvSpPr>
          <p:cNvPr id="9" name="내용 개체 틀 3">
            <a:extLst>
              <a:ext uri="{FF2B5EF4-FFF2-40B4-BE49-F238E27FC236}">
                <a16:creationId xmlns:a16="http://schemas.microsoft.com/office/drawing/2014/main" id="{EDDD9BD9-CD3B-FE99-D0DD-0A22C348150F}"/>
              </a:ext>
            </a:extLst>
          </p:cNvPr>
          <p:cNvSpPr txBox="1">
            <a:spLocks/>
          </p:cNvSpPr>
          <p:nvPr userDrawn="1"/>
        </p:nvSpPr>
        <p:spPr>
          <a:xfrm>
            <a:off x="5188010" y="6628927"/>
            <a:ext cx="1815980" cy="2290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rmAutofit/>
          </a:bodyPr>
          <a:lstStyle>
            <a:lvl1pPr marL="228600" marR="0" lvl="0" indent="-22860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1pPr>
            <a:lvl2pPr marL="685800" marR="0" lvl="1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4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2pPr>
            <a:lvl3pPr marL="1143000" marR="0" lvl="2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0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3pPr>
            <a:lvl4pPr marL="1600200" marR="0" lvl="3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4pPr>
            <a:lvl5pPr marL="2057400" marR="0" lvl="4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80000"/>
              </a:lnSpc>
              <a:buNone/>
            </a:pPr>
            <a:r>
              <a:rPr lang="en-US" sz="1000" b="1" dirty="0">
                <a:solidFill>
                  <a:srgbClr val="FF0000"/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18868460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ED56316-21E3-4CEB-9234-B32C56046A62}" type="slidenum">
              <a:rPr lang="en-US" altLang="ko-KR" smtClean="0"/>
              <a:t>‹#›</a:t>
            </a:fld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0B62B46-693E-931C-57DC-89FB6090E68E}"/>
              </a:ext>
            </a:extLst>
          </p:cNvPr>
          <p:cNvSpPr txBox="1"/>
          <p:nvPr userDrawn="1"/>
        </p:nvSpPr>
        <p:spPr>
          <a:xfrm>
            <a:off x="9692" y="6618530"/>
            <a:ext cx="3423339" cy="205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lnSpc>
                <a:spcPct val="80000"/>
              </a:lnSpc>
            </a:pP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Copyright© 2023, IDB</a:t>
            </a:r>
            <a:r>
              <a:rPr lang="ko-KR" altLang="en-US" sz="900" b="1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Inc.,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763022325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제목 및 내용_비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AED56316-21E3-4CEB-9234-B32C56046A62}" type="slidenum">
              <a:rPr lang="en-US" altLang="ko-KR" smtClean="0"/>
              <a:t>‹#›</a:t>
            </a:fld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0B62B46-693E-931C-57DC-89FB6090E68E}"/>
              </a:ext>
            </a:extLst>
          </p:cNvPr>
          <p:cNvSpPr txBox="1"/>
          <p:nvPr userDrawn="1"/>
        </p:nvSpPr>
        <p:spPr>
          <a:xfrm>
            <a:off x="9692" y="6618530"/>
            <a:ext cx="3423339" cy="205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lnSpc>
                <a:spcPct val="80000"/>
              </a:lnSpc>
            </a:pP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Copyright© 2023, IDB</a:t>
            </a:r>
            <a:r>
              <a:rPr lang="ko-KR" altLang="en-US" sz="900" b="1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Inc., All rights reserved</a:t>
            </a:r>
          </a:p>
        </p:txBody>
      </p:sp>
      <p:sp>
        <p:nvSpPr>
          <p:cNvPr id="9" name="내용 개체 틀 3">
            <a:extLst>
              <a:ext uri="{FF2B5EF4-FFF2-40B4-BE49-F238E27FC236}">
                <a16:creationId xmlns:a16="http://schemas.microsoft.com/office/drawing/2014/main" id="{AA4E6C1D-38D0-14D9-4056-B929B56D118F}"/>
              </a:ext>
            </a:extLst>
          </p:cNvPr>
          <p:cNvSpPr txBox="1">
            <a:spLocks/>
          </p:cNvSpPr>
          <p:nvPr userDrawn="1"/>
        </p:nvSpPr>
        <p:spPr>
          <a:xfrm>
            <a:off x="5188010" y="6628927"/>
            <a:ext cx="1815980" cy="2290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rmAutofit/>
          </a:bodyPr>
          <a:lstStyle>
            <a:lvl1pPr marL="228600" marR="0" lvl="0" indent="-22860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1pPr>
            <a:lvl2pPr marL="685800" marR="0" lvl="1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4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2pPr>
            <a:lvl3pPr marL="1143000" marR="0" lvl="2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0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3pPr>
            <a:lvl4pPr marL="1600200" marR="0" lvl="3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4pPr>
            <a:lvl5pPr marL="2057400" marR="0" lvl="4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80000"/>
              </a:lnSpc>
              <a:buNone/>
            </a:pPr>
            <a:r>
              <a:rPr lang="en-US" sz="1000" b="1" dirty="0">
                <a:solidFill>
                  <a:srgbClr val="FF0000"/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698318628"/>
      </p:ext>
    </p:extLst>
  </p:cSld>
  <p:clrMapOvr>
    <a:masterClrMapping/>
  </p:clrMapOvr>
  <p:hf sldNum="0" hdr="0" ftr="0" dt="0"/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700FEA8-1861-43CE-9462-A7791CB4F633}" type="slidenum">
              <a:rPr lang="en-US" altLang="ko-KR" smtClean="0"/>
              <a:t>‹#›</a:t>
            </a:fld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E43D0AB-3E54-95AE-B984-8C694E261D34}"/>
              </a:ext>
            </a:extLst>
          </p:cNvPr>
          <p:cNvSpPr txBox="1"/>
          <p:nvPr userDrawn="1"/>
        </p:nvSpPr>
        <p:spPr>
          <a:xfrm>
            <a:off x="9692" y="6618530"/>
            <a:ext cx="3423339" cy="205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lnSpc>
                <a:spcPct val="80000"/>
              </a:lnSpc>
            </a:pP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Copyright© 2023, IDB</a:t>
            </a:r>
            <a:r>
              <a:rPr lang="ko-KR" altLang="en-US" sz="900" b="1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Inc.,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318320206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1_구역 머리글_비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700FEA8-1861-43CE-9462-A7791CB4F633}" type="slidenum">
              <a:rPr lang="en-US" altLang="ko-KR" smtClean="0"/>
              <a:t>‹#›</a:t>
            </a:fld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E43D0AB-3E54-95AE-B984-8C694E261D34}"/>
              </a:ext>
            </a:extLst>
          </p:cNvPr>
          <p:cNvSpPr txBox="1"/>
          <p:nvPr userDrawn="1"/>
        </p:nvSpPr>
        <p:spPr>
          <a:xfrm>
            <a:off x="9692" y="6618530"/>
            <a:ext cx="3423339" cy="205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lnSpc>
                <a:spcPct val="80000"/>
              </a:lnSpc>
            </a:pP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Copyright© 2023, IDB</a:t>
            </a:r>
            <a:r>
              <a:rPr lang="ko-KR" altLang="en-US" sz="900" b="1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Inc., All rights reserved</a:t>
            </a:r>
          </a:p>
        </p:txBody>
      </p:sp>
      <p:sp>
        <p:nvSpPr>
          <p:cNvPr id="9" name="내용 개체 틀 3">
            <a:extLst>
              <a:ext uri="{FF2B5EF4-FFF2-40B4-BE49-F238E27FC236}">
                <a16:creationId xmlns:a16="http://schemas.microsoft.com/office/drawing/2014/main" id="{81C67C63-29A4-8AB1-EC6C-8C8E8282C3CA}"/>
              </a:ext>
            </a:extLst>
          </p:cNvPr>
          <p:cNvSpPr txBox="1">
            <a:spLocks/>
          </p:cNvSpPr>
          <p:nvPr userDrawn="1"/>
        </p:nvSpPr>
        <p:spPr>
          <a:xfrm>
            <a:off x="5188010" y="6628927"/>
            <a:ext cx="1815980" cy="2290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rmAutofit/>
          </a:bodyPr>
          <a:lstStyle>
            <a:lvl1pPr marL="228600" marR="0" lvl="0" indent="-22860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1pPr>
            <a:lvl2pPr marL="685800" marR="0" lvl="1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4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2pPr>
            <a:lvl3pPr marL="1143000" marR="0" lvl="2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0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3pPr>
            <a:lvl4pPr marL="1600200" marR="0" lvl="3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4pPr>
            <a:lvl5pPr marL="2057400" marR="0" lvl="4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80000"/>
              </a:lnSpc>
              <a:buNone/>
            </a:pPr>
            <a:r>
              <a:rPr lang="en-US" sz="1000" b="1" dirty="0">
                <a:solidFill>
                  <a:srgbClr val="FF0000"/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6531946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29FA122-94A8-4B3B-BC1E-7FE6AB438408}" type="slidenum">
              <a:rPr lang="en-US" altLang="ko-KR" smtClean="0"/>
              <a:t>‹#›</a:t>
            </a:fld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1C97E31-A105-2ADE-5995-97984FEBF136}"/>
              </a:ext>
            </a:extLst>
          </p:cNvPr>
          <p:cNvSpPr txBox="1"/>
          <p:nvPr userDrawn="1"/>
        </p:nvSpPr>
        <p:spPr>
          <a:xfrm>
            <a:off x="9692" y="6618530"/>
            <a:ext cx="3423339" cy="205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lnSpc>
                <a:spcPct val="80000"/>
              </a:lnSpc>
            </a:pP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Copyright© 2023, IDB</a:t>
            </a:r>
            <a:r>
              <a:rPr lang="ko-KR" altLang="en-US" sz="900" b="1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Inc., All rights reserved</a:t>
            </a:r>
          </a:p>
        </p:txBody>
      </p:sp>
      <p:sp>
        <p:nvSpPr>
          <p:cNvPr id="9" name="내용 개체 틀 3">
            <a:extLst>
              <a:ext uri="{FF2B5EF4-FFF2-40B4-BE49-F238E27FC236}">
                <a16:creationId xmlns:a16="http://schemas.microsoft.com/office/drawing/2014/main" id="{0970F815-DEB6-CB48-CC6C-937E7BADE6D3}"/>
              </a:ext>
            </a:extLst>
          </p:cNvPr>
          <p:cNvSpPr txBox="1">
            <a:spLocks/>
          </p:cNvSpPr>
          <p:nvPr userDrawn="1"/>
        </p:nvSpPr>
        <p:spPr>
          <a:xfrm>
            <a:off x="5188010" y="6628927"/>
            <a:ext cx="1815980" cy="2290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rmAutofit/>
          </a:bodyPr>
          <a:lstStyle>
            <a:lvl1pPr marL="228600" marR="0" lvl="0" indent="-22860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1pPr>
            <a:lvl2pPr marL="685800" marR="0" lvl="1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4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2pPr>
            <a:lvl3pPr marL="1143000" marR="0" lvl="2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0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3pPr>
            <a:lvl4pPr marL="1600200" marR="0" lvl="3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4pPr>
            <a:lvl5pPr marL="2057400" marR="0" lvl="4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80000"/>
              </a:lnSpc>
              <a:buNone/>
            </a:pPr>
            <a:r>
              <a:rPr lang="en-US" sz="1000" b="1" dirty="0">
                <a:solidFill>
                  <a:srgbClr val="FF0000"/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826756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편집하려면 클릭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3FC75567-75DD-4DCA-8026-66ECE33FCA04}" type="slidenum">
              <a:rPr lang="en-US" altLang="ko-KR" smtClean="0"/>
              <a:t>‹#›</a:t>
            </a:fld>
            <a:endParaRPr lang="ko-KR" alt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D1F0FE0-E3E3-4A86-0B6D-194670D043BE}"/>
              </a:ext>
            </a:extLst>
          </p:cNvPr>
          <p:cNvSpPr txBox="1"/>
          <p:nvPr userDrawn="1"/>
        </p:nvSpPr>
        <p:spPr>
          <a:xfrm>
            <a:off x="9692" y="6618530"/>
            <a:ext cx="3423339" cy="205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lnSpc>
                <a:spcPct val="80000"/>
              </a:lnSpc>
            </a:pP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Copyright© 2023, IDB</a:t>
            </a:r>
            <a:r>
              <a:rPr lang="ko-KR" altLang="en-US" sz="900" b="1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Inc., All rights reserved</a:t>
            </a:r>
          </a:p>
        </p:txBody>
      </p:sp>
      <p:sp>
        <p:nvSpPr>
          <p:cNvPr id="11" name="내용 개체 틀 3">
            <a:extLst>
              <a:ext uri="{FF2B5EF4-FFF2-40B4-BE49-F238E27FC236}">
                <a16:creationId xmlns:a16="http://schemas.microsoft.com/office/drawing/2014/main" id="{C3EE0DC0-0E12-2628-0CB5-6C53CDA78211}"/>
              </a:ext>
            </a:extLst>
          </p:cNvPr>
          <p:cNvSpPr txBox="1">
            <a:spLocks/>
          </p:cNvSpPr>
          <p:nvPr userDrawn="1"/>
        </p:nvSpPr>
        <p:spPr>
          <a:xfrm>
            <a:off x="5188010" y="6628927"/>
            <a:ext cx="1815980" cy="2290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rmAutofit/>
          </a:bodyPr>
          <a:lstStyle>
            <a:lvl1pPr marL="228600" marR="0" lvl="0" indent="-22860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1pPr>
            <a:lvl2pPr marL="685800" marR="0" lvl="1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4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2pPr>
            <a:lvl3pPr marL="1143000" marR="0" lvl="2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0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3pPr>
            <a:lvl4pPr marL="1600200" marR="0" lvl="3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4pPr>
            <a:lvl5pPr marL="2057400" marR="0" lvl="4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80000"/>
              </a:lnSpc>
              <a:buNone/>
            </a:pPr>
            <a:r>
              <a:rPr lang="en-US" sz="1000" b="1" dirty="0">
                <a:solidFill>
                  <a:srgbClr val="FF0000"/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351057063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9068069-6281-4CAC-9F41-AD060E26BB7C}" type="slidenum">
              <a:rPr lang="en-US" altLang="ko-KR" smtClean="0"/>
              <a:t>‹#›</a:t>
            </a:fld>
            <a:endParaRPr lang="ko-KR" alt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7032D66-8C1D-80A8-E44A-44BFCAF5F205}"/>
              </a:ext>
            </a:extLst>
          </p:cNvPr>
          <p:cNvSpPr txBox="1"/>
          <p:nvPr userDrawn="1"/>
        </p:nvSpPr>
        <p:spPr>
          <a:xfrm>
            <a:off x="9692" y="6618530"/>
            <a:ext cx="3423339" cy="205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lnSpc>
                <a:spcPct val="80000"/>
              </a:lnSpc>
            </a:pP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Copyright© 2023, IDB</a:t>
            </a:r>
            <a:r>
              <a:rPr lang="ko-KR" altLang="en-US" sz="900" b="1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Inc., All rights reserved</a:t>
            </a:r>
          </a:p>
        </p:txBody>
      </p:sp>
      <p:sp>
        <p:nvSpPr>
          <p:cNvPr id="7" name="내용 개체 틀 3">
            <a:extLst>
              <a:ext uri="{FF2B5EF4-FFF2-40B4-BE49-F238E27FC236}">
                <a16:creationId xmlns:a16="http://schemas.microsoft.com/office/drawing/2014/main" id="{1F138459-707A-391E-A86E-4FB5BCAC1436}"/>
              </a:ext>
            </a:extLst>
          </p:cNvPr>
          <p:cNvSpPr txBox="1">
            <a:spLocks/>
          </p:cNvSpPr>
          <p:nvPr userDrawn="1"/>
        </p:nvSpPr>
        <p:spPr>
          <a:xfrm>
            <a:off x="5188010" y="6628927"/>
            <a:ext cx="1815980" cy="2290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rmAutofit/>
          </a:bodyPr>
          <a:lstStyle>
            <a:lvl1pPr marL="228600" marR="0" lvl="0" indent="-22860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1pPr>
            <a:lvl2pPr marL="685800" marR="0" lvl="1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4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2pPr>
            <a:lvl3pPr marL="1143000" marR="0" lvl="2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0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3pPr>
            <a:lvl4pPr marL="1600200" marR="0" lvl="3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4pPr>
            <a:lvl5pPr marL="2057400" marR="0" lvl="4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80000"/>
              </a:lnSpc>
              <a:buNone/>
            </a:pPr>
            <a:r>
              <a:rPr lang="en-US" sz="1000" b="1" dirty="0">
                <a:solidFill>
                  <a:srgbClr val="FF0000"/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9023068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86C205F7-87A0-4F50-BB73-41E33B89A951}" type="slidenum">
              <a:rPr lang="en-US" altLang="ko-KR" smtClean="0"/>
              <a:t>‹#›</a:t>
            </a:fld>
            <a:endParaRPr lang="ko-KR" alt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2432F74-00EA-BFFB-1F03-F3979D186780}"/>
              </a:ext>
            </a:extLst>
          </p:cNvPr>
          <p:cNvSpPr txBox="1"/>
          <p:nvPr userDrawn="1"/>
        </p:nvSpPr>
        <p:spPr>
          <a:xfrm>
            <a:off x="9692" y="6618530"/>
            <a:ext cx="3423339" cy="205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lnSpc>
                <a:spcPct val="80000"/>
              </a:lnSpc>
            </a:pP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Copyright© 2023, IDB</a:t>
            </a:r>
            <a:r>
              <a:rPr lang="ko-KR" altLang="en-US" sz="900" b="1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Inc., All rights reserved</a:t>
            </a:r>
          </a:p>
        </p:txBody>
      </p:sp>
      <p:sp>
        <p:nvSpPr>
          <p:cNvPr id="6" name="내용 개체 틀 3">
            <a:extLst>
              <a:ext uri="{FF2B5EF4-FFF2-40B4-BE49-F238E27FC236}">
                <a16:creationId xmlns:a16="http://schemas.microsoft.com/office/drawing/2014/main" id="{97EB9B95-37B1-03C1-F417-74A22520596E}"/>
              </a:ext>
            </a:extLst>
          </p:cNvPr>
          <p:cNvSpPr txBox="1">
            <a:spLocks/>
          </p:cNvSpPr>
          <p:nvPr userDrawn="1"/>
        </p:nvSpPr>
        <p:spPr>
          <a:xfrm>
            <a:off x="5188010" y="6628927"/>
            <a:ext cx="1815980" cy="2290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rmAutofit/>
          </a:bodyPr>
          <a:lstStyle>
            <a:lvl1pPr marL="228600" marR="0" lvl="0" indent="-22860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1pPr>
            <a:lvl2pPr marL="685800" marR="0" lvl="1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4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2pPr>
            <a:lvl3pPr marL="1143000" marR="0" lvl="2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0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3pPr>
            <a:lvl4pPr marL="1600200" marR="0" lvl="3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4pPr>
            <a:lvl5pPr marL="2057400" marR="0" lvl="4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80000"/>
              </a:lnSpc>
              <a:buNone/>
            </a:pPr>
            <a:r>
              <a:rPr lang="en-US" sz="1000" b="1" dirty="0">
                <a:solidFill>
                  <a:srgbClr val="FF0000"/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28291072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dirty="0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FAC8B75D-D7FC-4889-AB79-1915A713CA47}" type="slidenum">
              <a:rPr lang="en-US" altLang="ko-KR" smtClean="0"/>
              <a:t>‹#›</a:t>
            </a:fld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C41DEF9-B15E-DC35-052A-E402D00466F7}"/>
              </a:ext>
            </a:extLst>
          </p:cNvPr>
          <p:cNvSpPr txBox="1"/>
          <p:nvPr userDrawn="1"/>
        </p:nvSpPr>
        <p:spPr>
          <a:xfrm>
            <a:off x="9692" y="6618530"/>
            <a:ext cx="3423339" cy="205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lnSpc>
                <a:spcPct val="80000"/>
              </a:lnSpc>
            </a:pP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Copyright© 2023, IDB</a:t>
            </a:r>
            <a:r>
              <a:rPr lang="ko-KR" altLang="en-US" sz="900" b="1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Inc.,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13187812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dirty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dirty="0"/>
              <a:t>마스터 텍스트 스타일을 편집하려면 클릭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0484A68D-090A-4A05-AEF5-4352CFA9B0F7}" type="slidenum">
              <a:rPr lang="en-US" altLang="ko-KR" smtClean="0"/>
              <a:t>‹#›</a:t>
            </a:fld>
            <a:endParaRPr lang="ko-KR" alt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6B3139-116E-410F-9539-53F49CE93F76}"/>
              </a:ext>
            </a:extLst>
          </p:cNvPr>
          <p:cNvSpPr txBox="1"/>
          <p:nvPr userDrawn="1"/>
        </p:nvSpPr>
        <p:spPr>
          <a:xfrm>
            <a:off x="9692" y="6618530"/>
            <a:ext cx="3423339" cy="205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lnSpc>
                <a:spcPct val="80000"/>
              </a:lnSpc>
            </a:pP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Copyright© 2023, IDB</a:t>
            </a:r>
            <a:r>
              <a:rPr lang="ko-KR" altLang="en-US" sz="900" b="1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Inc., All rights reserved</a:t>
            </a:r>
          </a:p>
        </p:txBody>
      </p:sp>
      <p:sp>
        <p:nvSpPr>
          <p:cNvPr id="9" name="내용 개체 틀 3">
            <a:extLst>
              <a:ext uri="{FF2B5EF4-FFF2-40B4-BE49-F238E27FC236}">
                <a16:creationId xmlns:a16="http://schemas.microsoft.com/office/drawing/2014/main" id="{6A928AD2-4713-7257-B796-6FD96A693A62}"/>
              </a:ext>
            </a:extLst>
          </p:cNvPr>
          <p:cNvSpPr txBox="1">
            <a:spLocks/>
          </p:cNvSpPr>
          <p:nvPr userDrawn="1"/>
        </p:nvSpPr>
        <p:spPr>
          <a:xfrm>
            <a:off x="5188010" y="6628927"/>
            <a:ext cx="1815980" cy="2290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rmAutofit/>
          </a:bodyPr>
          <a:lstStyle>
            <a:lvl1pPr marL="228600" marR="0" lvl="0" indent="-22860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1pPr>
            <a:lvl2pPr marL="685800" marR="0" lvl="1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4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2pPr>
            <a:lvl3pPr marL="1143000" marR="0" lvl="2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0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3pPr>
            <a:lvl4pPr marL="1600200" marR="0" lvl="3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4pPr>
            <a:lvl5pPr marL="2057400" marR="0" lvl="4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80000"/>
              </a:lnSpc>
              <a:buNone/>
            </a:pPr>
            <a:r>
              <a:rPr lang="en-US" sz="1000" b="1" dirty="0">
                <a:solidFill>
                  <a:srgbClr val="FF0000"/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28180182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49FA0E98-AA83-40E5-BD3D-F2A7A88FFDED}" type="slidenum">
              <a:rPr lang="en-US" altLang="ko-KR" smtClean="0"/>
              <a:t>‹#›</a:t>
            </a:fld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706C91-B46B-689B-0814-E37CB02C1478}"/>
              </a:ext>
            </a:extLst>
          </p:cNvPr>
          <p:cNvSpPr txBox="1"/>
          <p:nvPr userDrawn="1"/>
        </p:nvSpPr>
        <p:spPr>
          <a:xfrm>
            <a:off x="9692" y="6618530"/>
            <a:ext cx="3423339" cy="205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lnSpc>
                <a:spcPct val="80000"/>
              </a:lnSpc>
            </a:pP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Copyright© 2023, IDB</a:t>
            </a:r>
            <a:r>
              <a:rPr lang="ko-KR" altLang="en-US" sz="900" b="1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Inc., All rights reserved</a:t>
            </a:r>
          </a:p>
        </p:txBody>
      </p:sp>
      <p:sp>
        <p:nvSpPr>
          <p:cNvPr id="8" name="내용 개체 틀 3">
            <a:extLst>
              <a:ext uri="{FF2B5EF4-FFF2-40B4-BE49-F238E27FC236}">
                <a16:creationId xmlns:a16="http://schemas.microsoft.com/office/drawing/2014/main" id="{84EAC787-0745-CD26-D1A6-FE8BDC0B3016}"/>
              </a:ext>
            </a:extLst>
          </p:cNvPr>
          <p:cNvSpPr txBox="1">
            <a:spLocks/>
          </p:cNvSpPr>
          <p:nvPr userDrawn="1"/>
        </p:nvSpPr>
        <p:spPr>
          <a:xfrm>
            <a:off x="5188010" y="6628927"/>
            <a:ext cx="1815980" cy="2290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rmAutofit/>
          </a:bodyPr>
          <a:lstStyle>
            <a:lvl1pPr marL="228600" marR="0" lvl="0" indent="-22860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1pPr>
            <a:lvl2pPr marL="685800" marR="0" lvl="1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4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2pPr>
            <a:lvl3pPr marL="1143000" marR="0" lvl="2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0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3pPr>
            <a:lvl4pPr marL="1600200" marR="0" lvl="3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4pPr>
            <a:lvl5pPr marL="2057400" marR="0" lvl="4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80000"/>
              </a:lnSpc>
              <a:buNone/>
            </a:pPr>
            <a:r>
              <a:rPr lang="en-US" sz="1000" b="1" dirty="0">
                <a:solidFill>
                  <a:srgbClr val="FF0000"/>
                </a:solidFill>
              </a:rPr>
              <a:t>CONFILDENTIAL</a:t>
            </a:r>
          </a:p>
        </p:txBody>
      </p:sp>
    </p:spTree>
    <p:extLst>
      <p:ext uri="{BB962C8B-B14F-4D97-AF65-F5344CB8AC3E}">
        <p14:creationId xmlns:p14="http://schemas.microsoft.com/office/powerpoint/2010/main" val="193189412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46F205B-F2B3-4B6B-8334-84BFFE446C0C}" type="slidenum">
              <a:rPr lang="en-US" altLang="ko-KR" smtClean="0"/>
              <a:t>‹#›</a:t>
            </a:fld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78348FC-B39D-E8FE-D7FC-38F80192176F}"/>
              </a:ext>
            </a:extLst>
          </p:cNvPr>
          <p:cNvSpPr txBox="1"/>
          <p:nvPr userDrawn="1"/>
        </p:nvSpPr>
        <p:spPr>
          <a:xfrm>
            <a:off x="9692" y="6618530"/>
            <a:ext cx="3423339" cy="205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lnSpc>
                <a:spcPct val="80000"/>
              </a:lnSpc>
            </a:pP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Copyright© 2023, IDB</a:t>
            </a:r>
            <a:r>
              <a:rPr lang="ko-KR" altLang="en-US" sz="900" b="1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Inc., All rights reserved</a:t>
            </a:r>
          </a:p>
        </p:txBody>
      </p:sp>
    </p:spTree>
    <p:extLst>
      <p:ext uri="{BB962C8B-B14F-4D97-AF65-F5344CB8AC3E}">
        <p14:creationId xmlns:p14="http://schemas.microsoft.com/office/powerpoint/2010/main" val="204385849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B46F205B-F2B3-4B6B-8334-84BFFE446C0C}" type="slidenum">
              <a:rPr lang="en-US" altLang="ko-KR" smtClean="0"/>
              <a:t>‹#›</a:t>
            </a:fld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78348FC-B39D-E8FE-D7FC-38F80192176F}"/>
              </a:ext>
            </a:extLst>
          </p:cNvPr>
          <p:cNvSpPr txBox="1"/>
          <p:nvPr userDrawn="1"/>
        </p:nvSpPr>
        <p:spPr>
          <a:xfrm>
            <a:off x="9692" y="6618530"/>
            <a:ext cx="3423339" cy="205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lnSpc>
                <a:spcPct val="80000"/>
              </a:lnSpc>
            </a:pP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Copyright© 2023, IDB</a:t>
            </a:r>
            <a:r>
              <a:rPr lang="ko-KR" altLang="en-US" sz="900" b="1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Inc., All rights reserved</a:t>
            </a:r>
          </a:p>
        </p:txBody>
      </p:sp>
      <p:sp>
        <p:nvSpPr>
          <p:cNvPr id="8" name="내용 개체 틀 3">
            <a:extLst>
              <a:ext uri="{FF2B5EF4-FFF2-40B4-BE49-F238E27FC236}">
                <a16:creationId xmlns:a16="http://schemas.microsoft.com/office/drawing/2014/main" id="{5BA1D111-C807-86C3-CB6C-995E3B11D3EB}"/>
              </a:ext>
            </a:extLst>
          </p:cNvPr>
          <p:cNvSpPr txBox="1">
            <a:spLocks/>
          </p:cNvSpPr>
          <p:nvPr userDrawn="1"/>
        </p:nvSpPr>
        <p:spPr>
          <a:xfrm>
            <a:off x="5188010" y="6628927"/>
            <a:ext cx="1815980" cy="2290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rmAutofit/>
          </a:bodyPr>
          <a:lstStyle>
            <a:lvl1pPr marL="228600" marR="0" lvl="0" indent="-22860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1pPr>
            <a:lvl2pPr marL="685800" marR="0" lvl="1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4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2pPr>
            <a:lvl3pPr marL="1143000" marR="0" lvl="2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0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3pPr>
            <a:lvl4pPr marL="1600200" marR="0" lvl="3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4pPr>
            <a:lvl5pPr marL="2057400" marR="0" lvl="4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80000"/>
              </a:lnSpc>
              <a:buNone/>
            </a:pPr>
            <a:r>
              <a:rPr lang="en-US" sz="1000" b="1" dirty="0">
                <a:solidFill>
                  <a:srgbClr val="FF0000"/>
                </a:solidFill>
              </a:rPr>
              <a:t>CONFILDENTIAL</a:t>
            </a:r>
          </a:p>
        </p:txBody>
      </p:sp>
    </p:spTree>
    <p:extLst>
      <p:ext uri="{BB962C8B-B14F-4D97-AF65-F5344CB8AC3E}">
        <p14:creationId xmlns:p14="http://schemas.microsoft.com/office/powerpoint/2010/main" val="30745752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목차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 txBox="1">
            <a:spLocks noGrp="1"/>
          </p:cNvSpPr>
          <p:nvPr>
            <p:ph type="title"/>
          </p:nvPr>
        </p:nvSpPr>
        <p:spPr>
          <a:xfrm>
            <a:off x="375529" y="166836"/>
            <a:ext cx="10515600" cy="512758"/>
          </a:xfrm>
        </p:spPr>
        <p:txBody>
          <a:bodyPr/>
          <a:lstStyle>
            <a:lvl1pPr>
              <a:defRPr sz="2275" b="1" spc="-122">
                <a:solidFill>
                  <a:srgbClr val="06304F"/>
                </a:solidFill>
              </a:defRPr>
            </a:lvl1pPr>
          </a:lstStyle>
          <a:p>
            <a:pPr lvl="0"/>
            <a:r>
              <a:rPr lang="ko-KR" dirty="0"/>
              <a:t>제목</a:t>
            </a:r>
          </a:p>
        </p:txBody>
      </p:sp>
      <p:sp>
        <p:nvSpPr>
          <p:cNvPr id="5" name="직사각형 14">
            <a:extLst>
              <a:ext uri="{FF2B5EF4-FFF2-40B4-BE49-F238E27FC236}">
                <a16:creationId xmlns:a16="http://schemas.microsoft.com/office/drawing/2014/main" id="{0B3AE3B3-B7D0-4FA1-B7FF-7D0F89ACCC07}"/>
              </a:ext>
            </a:extLst>
          </p:cNvPr>
          <p:cNvSpPr/>
          <p:nvPr userDrawn="1"/>
        </p:nvSpPr>
        <p:spPr>
          <a:xfrm>
            <a:off x="375528" y="656736"/>
            <a:ext cx="925342" cy="45719"/>
          </a:xfrm>
          <a:prstGeom prst="rect">
            <a:avLst/>
          </a:prstGeom>
          <a:solidFill>
            <a:srgbClr val="5B9BD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800" dirty="0">
              <a:latin typeface="HY견고딕" panose="02030600000101010101" pitchFamily="18" charset="-127"/>
              <a:ea typeface="HY견고딕" panose="02030600000101010101" pitchFamily="18" charset="-127"/>
            </a:endParaRP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CCB6FD78-B95E-F8B3-0266-4B3C9B954F7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endParaRPr lang="en-US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7DAEBDB-E6DD-321B-3A0D-2C0F39D3A0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5CA63B8-AFDC-767B-4595-C53EA2383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B46F205B-F2B3-4B6B-8334-84BFFE446C0C}" type="slidenum">
              <a:rPr lang="en-US" altLang="ko-KR" smtClean="0"/>
              <a:t>‹#›</a:t>
            </a:fld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6DB199C-B704-8EF8-015C-9E2380F02AE7}"/>
              </a:ext>
            </a:extLst>
          </p:cNvPr>
          <p:cNvSpPr txBox="1"/>
          <p:nvPr userDrawn="1"/>
        </p:nvSpPr>
        <p:spPr>
          <a:xfrm>
            <a:off x="9692" y="6618530"/>
            <a:ext cx="3423339" cy="2058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atinLnBrk="0">
              <a:lnSpc>
                <a:spcPct val="80000"/>
              </a:lnSpc>
            </a:pP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Copyright© 2023, IDB</a:t>
            </a:r>
            <a:r>
              <a:rPr lang="ko-KR" altLang="en-US" sz="900" b="1" dirty="0">
                <a:solidFill>
                  <a:schemeClr val="bg1">
                    <a:lumMod val="65000"/>
                  </a:schemeClr>
                </a:solidFill>
              </a:rPr>
              <a:t> </a:t>
            </a:r>
            <a:r>
              <a:rPr lang="en-US" altLang="ko-KR" sz="900" b="1" dirty="0">
                <a:solidFill>
                  <a:schemeClr val="bg1">
                    <a:lumMod val="65000"/>
                  </a:schemeClr>
                </a:solidFill>
              </a:rPr>
              <a:t>Inc., All rights reserved</a:t>
            </a:r>
          </a:p>
        </p:txBody>
      </p:sp>
      <p:sp>
        <p:nvSpPr>
          <p:cNvPr id="21" name="내용 개체 틀 3">
            <a:extLst>
              <a:ext uri="{FF2B5EF4-FFF2-40B4-BE49-F238E27FC236}">
                <a16:creationId xmlns:a16="http://schemas.microsoft.com/office/drawing/2014/main" id="{2A1F4A06-6DA0-7D32-046E-59B77B6B7EDF}"/>
              </a:ext>
            </a:extLst>
          </p:cNvPr>
          <p:cNvSpPr txBox="1">
            <a:spLocks/>
          </p:cNvSpPr>
          <p:nvPr userDrawn="1"/>
        </p:nvSpPr>
        <p:spPr>
          <a:xfrm>
            <a:off x="5176859" y="6628927"/>
            <a:ext cx="1815980" cy="229073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1" compatLnSpc="1">
            <a:normAutofit/>
          </a:bodyPr>
          <a:lstStyle>
            <a:lvl1pPr marL="228600" marR="0" lvl="0" indent="-228600" algn="l" defTabSz="914400" rtl="0" fontAlgn="auto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1pPr>
            <a:lvl2pPr marL="685800" marR="0" lvl="1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4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2pPr>
            <a:lvl3pPr marL="1143000" marR="0" lvl="2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20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3pPr>
            <a:lvl4pPr marL="1600200" marR="0" lvl="3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4pPr>
            <a:lvl5pPr marL="2057400" marR="0" lvl="4" indent="-228600" algn="l" defTabSz="914400" rtl="0" fontAlgn="auto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lang="ko-KR" sz="1800" b="0" i="0" u="none" strike="noStrike" kern="1200" cap="none" spc="0" baseline="0">
                <a:solidFill>
                  <a:srgbClr val="292929"/>
                </a:solidFill>
                <a:uFillTx/>
                <a:latin typeface="맑은 고딕"/>
                <a:ea typeface="맑은 고딕"/>
              </a:defRPr>
            </a:lvl5pPr>
            <a:lvl6pPr marL="25146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latinLnBrk="0">
              <a:lnSpc>
                <a:spcPct val="80000"/>
              </a:lnSpc>
              <a:buNone/>
            </a:pPr>
            <a:r>
              <a:rPr lang="en-US" sz="1000" b="1" dirty="0">
                <a:solidFill>
                  <a:srgbClr val="FF0000"/>
                </a:solidFill>
              </a:rPr>
              <a:t>CONFIDENTIAL</a:t>
            </a:r>
          </a:p>
        </p:txBody>
      </p:sp>
    </p:spTree>
    <p:extLst>
      <p:ext uri="{BB962C8B-B14F-4D97-AF65-F5344CB8AC3E}">
        <p14:creationId xmlns:p14="http://schemas.microsoft.com/office/powerpoint/2010/main" val="741349756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/>
            <a:fld id="{5831D7C7-DCF9-4725-B540-A219D4E27BD3}" type="slidenum">
              <a:rPr lang="en-US" altLang="ko-KR" smtClean="0"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853281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0" r:id="rId2"/>
    <p:sldLayoutId id="2147483681" r:id="rId3"/>
    <p:sldLayoutId id="2147483683" r:id="rId4"/>
    <p:sldLayoutId id="2147483690" r:id="rId5"/>
    <p:sldLayoutId id="2147483692" r:id="rId6"/>
    <p:sldLayoutId id="2147483693" r:id="rId7"/>
    <p:sldLayoutId id="2147483666" r:id="rId8"/>
    <p:sldLayoutId id="2147483686" r:id="rId9"/>
    <p:sldLayoutId id="2147483667" r:id="rId10"/>
    <p:sldLayoutId id="2147483684" r:id="rId11"/>
    <p:sldLayoutId id="2147483668" r:id="rId12"/>
    <p:sldLayoutId id="2147483685" r:id="rId13"/>
    <p:sldLayoutId id="2147483669" r:id="rId14"/>
    <p:sldLayoutId id="2147483670" r:id="rId15"/>
    <p:sldLayoutId id="2147483671" r:id="rId16"/>
    <p:sldLayoutId id="2147483672" r:id="rId17"/>
    <p:sldLayoutId id="2147483673" r:id="rId18"/>
    <p:sldLayoutId id="2147483674" r:id="rId19"/>
    <p:sldLayoutId id="2147483675" r:id="rId20"/>
    <p:sldLayoutId id="2147483676" r:id="rId21"/>
    <p:sldLayoutId id="2147483688" r:id="rId22"/>
    <p:sldLayoutId id="2147483687" r:id="rId23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notesSlide" Target="../notesSlides/notesSlide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jpeg"/><Relationship Id="rId5" Type="http://schemas.openxmlformats.org/officeDocument/2006/relationships/image" Target="../media/image27.png"/><Relationship Id="rId10" Type="http://schemas.openxmlformats.org/officeDocument/2006/relationships/image" Target="../media/image32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45.png"/><Relationship Id="rId4" Type="http://schemas.openxmlformats.org/officeDocument/2006/relationships/notesSlide" Target="../notesSlides/notesSlide1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30F2707-554C-C4D8-7FDF-590EF842D36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3535" y="1594504"/>
            <a:ext cx="10624930" cy="1601652"/>
          </a:xfrm>
        </p:spPr>
        <p:txBody>
          <a:bodyPr>
            <a:normAutofit/>
          </a:bodyPr>
          <a:lstStyle/>
          <a:p>
            <a:r>
              <a:rPr lang="ko-KR" altLang="en-US" sz="4400" dirty="0"/>
              <a:t>도심 홍수 대비를 위한 수위 측정 모델 개발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A71A3793-C0A4-F4E3-251F-69B07BFFD5B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83535" y="1472759"/>
            <a:ext cx="2187093" cy="483528"/>
          </a:xfrm>
        </p:spPr>
        <p:txBody>
          <a:bodyPr>
            <a:normAutofit fontScale="92500" lnSpcReduction="10000"/>
          </a:bodyPr>
          <a:lstStyle/>
          <a:p>
            <a:r>
              <a:rPr lang="ko-KR" altLang="en-US" dirty="0"/>
              <a:t>아이디비㈜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6B9DE97-196C-3390-BCBB-EAAAB47DBCEC}"/>
              </a:ext>
            </a:extLst>
          </p:cNvPr>
          <p:cNvSpPr txBox="1"/>
          <p:nvPr/>
        </p:nvSpPr>
        <p:spPr>
          <a:xfrm>
            <a:off x="783535" y="3875215"/>
            <a:ext cx="2892287" cy="156966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ko-KR" altLang="en-US" sz="2400" dirty="0">
                <a:ln>
                  <a:solidFill>
                    <a:srgbClr val="24C0EB"/>
                  </a:solidFill>
                </a:ln>
                <a:solidFill>
                  <a:srgbClr val="24C0EB"/>
                </a:solidFill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서울시립대학교 </a:t>
            </a:r>
            <a:endParaRPr lang="en-US" altLang="ko-KR" sz="2400" dirty="0">
              <a:ln>
                <a:solidFill>
                  <a:srgbClr val="24C0EB"/>
                </a:solidFill>
              </a:ln>
              <a:solidFill>
                <a:srgbClr val="24C0EB"/>
              </a:solidFill>
              <a:latin typeface="Pretendard Medium" panose="02000603000000020004" pitchFamily="2" charset="-127"/>
              <a:ea typeface="Pretendard Medium" panose="02000603000000020004" pitchFamily="2" charset="-127"/>
              <a:cs typeface="Pretendard Medium" panose="02000603000000020004" pitchFamily="2" charset="-127"/>
            </a:endParaRPr>
          </a:p>
          <a:p>
            <a:pPr>
              <a:lnSpc>
                <a:spcPct val="150000"/>
              </a:lnSpc>
            </a:pPr>
            <a:r>
              <a:rPr lang="ko-KR" altLang="en-US" sz="2400" dirty="0" err="1">
                <a:ln>
                  <a:solidFill>
                    <a:srgbClr val="24C0EB"/>
                  </a:solidFill>
                </a:ln>
                <a:solidFill>
                  <a:srgbClr val="24C0EB"/>
                </a:solidFill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이재학</a:t>
            </a:r>
            <a:endParaRPr lang="en-US" altLang="ko-KR" sz="2400" dirty="0">
              <a:ln>
                <a:solidFill>
                  <a:srgbClr val="24C0EB"/>
                </a:solidFill>
              </a:ln>
              <a:solidFill>
                <a:srgbClr val="24C0EB"/>
              </a:solidFill>
              <a:latin typeface="Pretendard Medium" panose="02000603000000020004" pitchFamily="2" charset="-127"/>
              <a:ea typeface="Pretendard Medium" panose="02000603000000020004" pitchFamily="2" charset="-127"/>
              <a:cs typeface="Pretendard Medium" panose="02000603000000020004" pitchFamily="2" charset="-127"/>
            </a:endParaRPr>
          </a:p>
          <a:p>
            <a:r>
              <a:rPr lang="ko-KR" altLang="en-US" sz="2400" dirty="0">
                <a:ln>
                  <a:solidFill>
                    <a:srgbClr val="24C0EB"/>
                  </a:solidFill>
                </a:ln>
                <a:solidFill>
                  <a:srgbClr val="24C0EB"/>
                </a:solidFill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방민혜</a:t>
            </a:r>
            <a:endParaRPr lang="en-US" altLang="ko-KR" sz="2400" dirty="0">
              <a:ln>
                <a:solidFill>
                  <a:srgbClr val="24C0EB"/>
                </a:solidFill>
              </a:ln>
              <a:solidFill>
                <a:srgbClr val="24C0EB"/>
              </a:solidFill>
              <a:latin typeface="Pretendard Medium" panose="02000603000000020004" pitchFamily="2" charset="-127"/>
              <a:ea typeface="Pretendard Medium" panose="02000603000000020004" pitchFamily="2" charset="-127"/>
              <a:cs typeface="Pretendard Medium" panose="02000603000000020004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291545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54100" y="1647279"/>
            <a:ext cx="12014200" cy="2800767"/>
          </a:xfrm>
          <a:prstGeom prst="rect">
            <a:avLst/>
          </a:prstGeom>
          <a:solidFill>
            <a:schemeClr val="accent5">
              <a:lumMod val="20000"/>
              <a:lumOff val="80000"/>
              <a:alpha val="29000"/>
            </a:schemeClr>
          </a:solidFill>
        </p:spPr>
        <p:txBody>
          <a:bodyPr wrap="square">
            <a:spAutoFit/>
          </a:bodyPr>
          <a:lstStyle/>
          <a:p>
            <a:pPr lvl="0">
              <a:defRPr/>
            </a:pPr>
            <a:endParaRPr lang="en-US" altLang="ko-KR" sz="4400">
              <a:latin typeface="Pretendard"/>
              <a:ea typeface="Pretendard"/>
              <a:cs typeface="Pretendard"/>
            </a:endParaRPr>
          </a:p>
          <a:p>
            <a:pPr lvl="0">
              <a:defRPr/>
            </a:pPr>
            <a:r>
              <a:rPr lang="en-US" altLang="ko-KR" sz="4400">
                <a:latin typeface="Pretendard"/>
                <a:ea typeface="Pretendard"/>
                <a:cs typeface="Pretendard"/>
              </a:rPr>
              <a:t>	</a:t>
            </a:r>
            <a:r>
              <a:rPr lang="ko-KR" altLang="en-US" sz="4400">
                <a:latin typeface="Pretendard"/>
                <a:ea typeface="Pretendard"/>
                <a:cs typeface="Pretendard"/>
              </a:rPr>
              <a:t>기업 소개</a:t>
            </a:r>
          </a:p>
          <a:p>
            <a:pPr marL="742950" lvl="0" indent="-742950">
              <a:buAutoNum type="arabicPeriod"/>
              <a:defRPr/>
            </a:pPr>
            <a:endParaRPr lang="en-US" altLang="ko-KR" sz="4400">
              <a:latin typeface="Pretendard"/>
              <a:ea typeface="Pretendard"/>
              <a:cs typeface="Pretendard"/>
            </a:endParaRPr>
          </a:p>
          <a:p>
            <a:pPr lvl="0">
              <a:defRPr/>
            </a:pPr>
            <a:endParaRPr lang="ko-KR" altLang="en-US" sz="4400">
              <a:latin typeface="Pretendard"/>
              <a:ea typeface="Pretendard"/>
              <a:cs typeface="Pretendard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01600" y="668706"/>
            <a:ext cx="11356582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altLang="ko-KR" sz="4400" dirty="0" err="1">
                <a:latin typeface="Pretendard"/>
                <a:ea typeface="Pretendard"/>
                <a:cs typeface="Pretendard"/>
              </a:rPr>
              <a:t>AIoT</a:t>
            </a:r>
            <a:r>
              <a:rPr lang="en-US" altLang="ko-KR" sz="4400" dirty="0">
                <a:latin typeface="Pretendard"/>
                <a:ea typeface="Pretendard"/>
                <a:cs typeface="Pretendard"/>
              </a:rPr>
              <a:t> </a:t>
            </a:r>
            <a:r>
              <a:rPr lang="ko-KR" altLang="en-US" sz="4400" dirty="0">
                <a:latin typeface="Pretendard"/>
                <a:ea typeface="Pretendard"/>
                <a:cs typeface="Pretendard"/>
              </a:rPr>
              <a:t>융합 기술의 제조 패러다임 리드 기업 </a:t>
            </a:r>
          </a:p>
        </p:txBody>
      </p:sp>
      <p:sp>
        <p:nvSpPr>
          <p:cNvPr id="5" name="Subtitle 2"/>
          <p:cNvSpPr txBox="1"/>
          <p:nvPr/>
        </p:nvSpPr>
        <p:spPr>
          <a:xfrm>
            <a:off x="-88900" y="287242"/>
            <a:ext cx="2596376" cy="483528"/>
          </a:xfrm>
          <a:prstGeom prst="rect">
            <a:avLst/>
          </a:prstGeom>
        </p:spPr>
        <p:txBody>
          <a:bodyPr>
            <a:normAutofit fontScale="92500" lnSpcReduction="10000"/>
          </a:bodyPr>
          <a:lstStyle>
            <a:lvl1pPr marL="0" indent="0" algn="ctr" defTabSz="914400" rtl="0" eaLnBrk="1" latinLnBrk="1" hangingPunct="1">
              <a:lnSpc>
                <a:spcPct val="90000"/>
              </a:lnSpc>
              <a:spcBef>
                <a:spcPts val="1000"/>
              </a:spcBef>
              <a:buFont typeface="Arial"/>
              <a:buNone/>
              <a:defRPr sz="3200" b="1" kern="1200">
                <a:solidFill>
                  <a:srgbClr val="00B0F0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1" hangingPunct="1">
              <a:lnSpc>
                <a:spcPct val="90000"/>
              </a:lnSpc>
              <a:spcBef>
                <a:spcPts val="500"/>
              </a:spcBef>
              <a:buFont typeface="Arial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ko-KR" altLang="en-US"/>
              <a:t>아이디비㈜</a:t>
            </a:r>
            <a:r>
              <a:rPr lang="en-US" altLang="ko-KR"/>
              <a:t>,</a:t>
            </a:r>
            <a:endParaRPr lang="en-US"/>
          </a:p>
        </p:txBody>
      </p:sp>
      <p:sp>
        <p:nvSpPr>
          <p:cNvPr id="8" name="제목 3"/>
          <p:cNvSpPr txBox="1"/>
          <p:nvPr/>
        </p:nvSpPr>
        <p:spPr>
          <a:xfrm>
            <a:off x="760946" y="1611335"/>
            <a:ext cx="2773991" cy="484477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lvl="0" indent="-342900">
              <a:buFont typeface="Wingdings"/>
              <a:buChar char="§"/>
              <a:defRPr/>
            </a:pPr>
            <a:r>
              <a:rPr lang="en-US" altLang="ko-KR" sz="2400" dirty="0">
                <a:solidFill>
                  <a:schemeClr val="tx1"/>
                </a:solidFill>
                <a:latin typeface="Pretendard"/>
                <a:ea typeface="Pretendard"/>
                <a:cs typeface="Pretendard"/>
              </a:rPr>
              <a:t>IoT </a:t>
            </a:r>
            <a:r>
              <a:rPr lang="ko-KR" altLang="en-US" sz="2400" dirty="0">
                <a:solidFill>
                  <a:schemeClr val="tx1"/>
                </a:solidFill>
                <a:latin typeface="Pretendard"/>
                <a:ea typeface="Pretendard"/>
                <a:cs typeface="Pretendard"/>
              </a:rPr>
              <a:t>데이터 수집</a:t>
            </a:r>
          </a:p>
        </p:txBody>
      </p:sp>
      <p:sp>
        <p:nvSpPr>
          <p:cNvPr id="9" name="제목 3"/>
          <p:cNvSpPr txBox="1"/>
          <p:nvPr/>
        </p:nvSpPr>
        <p:spPr>
          <a:xfrm>
            <a:off x="5285702" y="1611335"/>
            <a:ext cx="1620596" cy="484477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lvl="0" indent="-342900">
              <a:buFont typeface="Wingdings"/>
              <a:buChar char="§"/>
              <a:defRPr/>
            </a:pPr>
            <a:r>
              <a:rPr lang="en-US" altLang="ko-KR" sz="2400">
                <a:solidFill>
                  <a:schemeClr val="tx1"/>
                </a:solidFill>
                <a:latin typeface="Pretendard"/>
                <a:ea typeface="Pretendard"/>
                <a:cs typeface="Pretendard"/>
              </a:rPr>
              <a:t>AI </a:t>
            </a:r>
            <a:r>
              <a:rPr lang="ko-KR" altLang="en-US" sz="2400">
                <a:solidFill>
                  <a:schemeClr val="tx1"/>
                </a:solidFill>
                <a:latin typeface="Pretendard"/>
                <a:ea typeface="Pretendard"/>
                <a:cs typeface="Pretendard"/>
              </a:rPr>
              <a:t>분석</a:t>
            </a:r>
          </a:p>
        </p:txBody>
      </p:sp>
      <p:sp>
        <p:nvSpPr>
          <p:cNvPr id="10" name="제목 3"/>
          <p:cNvSpPr txBox="1"/>
          <p:nvPr/>
        </p:nvSpPr>
        <p:spPr>
          <a:xfrm>
            <a:off x="8959911" y="1611335"/>
            <a:ext cx="2498271" cy="484477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lvl="0" indent="-342900">
              <a:buFont typeface="Wingdings"/>
              <a:buChar char="§"/>
              <a:defRPr/>
            </a:pPr>
            <a:r>
              <a:rPr lang="ko-KR" altLang="en-US" sz="2400">
                <a:solidFill>
                  <a:schemeClr val="tx1"/>
                </a:solidFill>
                <a:latin typeface="Pretendard"/>
                <a:ea typeface="Pretendard"/>
                <a:cs typeface="Pretendard"/>
              </a:rPr>
              <a:t>디지털 트윈</a:t>
            </a:r>
          </a:p>
        </p:txBody>
      </p:sp>
      <p:sp>
        <p:nvSpPr>
          <p:cNvPr id="11" name="제목 3"/>
          <p:cNvSpPr txBox="1"/>
          <p:nvPr/>
        </p:nvSpPr>
        <p:spPr>
          <a:xfrm>
            <a:off x="113066" y="2085484"/>
            <a:ext cx="4160577" cy="1456989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50000"/>
              </a:lnSpc>
              <a:defRPr/>
            </a:pPr>
            <a:r>
              <a:rPr lang="en-US" altLang="ko-KR" sz="16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IoT </a:t>
            </a:r>
            <a:r>
              <a:rPr lang="ko-KR" altLang="en-US" sz="16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모듈</a:t>
            </a:r>
            <a:r>
              <a:rPr lang="en-US" altLang="ko-KR" sz="16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, </a:t>
            </a:r>
            <a:r>
              <a:rPr lang="ko-KR" altLang="en-US" sz="16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펌웨어</a:t>
            </a:r>
            <a:r>
              <a:rPr lang="en-US" altLang="ko-KR" sz="16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, </a:t>
            </a:r>
            <a:r>
              <a:rPr lang="ko-KR" altLang="en-US" sz="16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클라우드 기반 </a:t>
            </a:r>
            <a:r>
              <a:rPr lang="en-US" altLang="ko-KR" sz="16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IoT </a:t>
            </a:r>
            <a:r>
              <a:rPr lang="ko-KR" altLang="en-US" sz="16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플랫폼 및 모니터링 단에 이르는 </a:t>
            </a:r>
            <a:r>
              <a:rPr lang="en-US" altLang="ko-KR" sz="16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End-To-End </a:t>
            </a:r>
            <a:r>
              <a:rPr lang="ko-KR" altLang="en-US" sz="16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솔루션을 제공하여 전반적인 </a:t>
            </a:r>
            <a:r>
              <a:rPr lang="en-US" altLang="ko-KR" sz="16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IoT </a:t>
            </a:r>
            <a:r>
              <a:rPr lang="ko-KR" altLang="en-US" sz="16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산업분야에 적용</a:t>
            </a:r>
            <a:endParaRPr lang="en-US" altLang="ko-KR" sz="1600" b="0">
              <a:solidFill>
                <a:schemeClr val="tx1"/>
              </a:solidFill>
              <a:latin typeface="Pretendard Light"/>
              <a:ea typeface="Pretendard Light"/>
              <a:cs typeface="Pretendard Light"/>
            </a:endParaRPr>
          </a:p>
        </p:txBody>
      </p:sp>
      <p:sp>
        <p:nvSpPr>
          <p:cNvPr id="12" name="제목 3"/>
          <p:cNvSpPr txBox="1"/>
          <p:nvPr/>
        </p:nvSpPr>
        <p:spPr>
          <a:xfrm>
            <a:off x="3923756" y="4398824"/>
            <a:ext cx="4463757" cy="1695681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50000"/>
              </a:lnSpc>
              <a:defRPr/>
            </a:pPr>
            <a:r>
              <a:rPr lang="ko-KR" altLang="en-US" sz="16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검증된 </a:t>
            </a:r>
            <a:r>
              <a:rPr lang="en-US" altLang="ko-KR" sz="16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AI </a:t>
            </a:r>
            <a:r>
              <a:rPr lang="ko-KR" altLang="en-US" sz="16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행기술을 통해 설비 고장 사전 예측</a:t>
            </a:r>
          </a:p>
          <a:p>
            <a:pPr marL="285750" lvl="0" indent="-285750">
              <a:lnSpc>
                <a:spcPct val="150000"/>
              </a:lnSpc>
              <a:buFontTx/>
              <a:buChar char="-"/>
              <a:defRPr/>
            </a:pPr>
            <a:r>
              <a:rPr lang="ko-KR" altLang="en-US" sz="16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원인 파악</a:t>
            </a:r>
          </a:p>
          <a:p>
            <a:pPr marL="285750" lvl="0" indent="-285750">
              <a:lnSpc>
                <a:spcPct val="150000"/>
              </a:lnSpc>
              <a:buFontTx/>
              <a:buChar char="-"/>
              <a:defRPr/>
            </a:pPr>
            <a:r>
              <a:rPr lang="ko-KR" altLang="en-US" sz="16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설명 가능한 모형 설계</a:t>
            </a:r>
          </a:p>
          <a:p>
            <a:pPr marL="285750" lvl="0" indent="-285750">
              <a:lnSpc>
                <a:spcPct val="150000"/>
              </a:lnSpc>
              <a:buFontTx/>
              <a:buChar char="-"/>
              <a:defRPr/>
            </a:pPr>
            <a:r>
              <a:rPr lang="ko-KR" altLang="en-US" sz="16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최신 모델 해석 기술을 생산 공정에 적용 및 최적화</a:t>
            </a:r>
            <a:endParaRPr lang="en-US" altLang="ko-KR" sz="1600" b="0">
              <a:solidFill>
                <a:schemeClr val="tx1"/>
              </a:solidFill>
              <a:latin typeface="Pretendard Light"/>
              <a:ea typeface="Pretendard Light"/>
              <a:cs typeface="Pretendard Light"/>
            </a:endParaRPr>
          </a:p>
        </p:txBody>
      </p:sp>
      <p:sp>
        <p:nvSpPr>
          <p:cNvPr id="17" name="제목 3"/>
          <p:cNvSpPr txBox="1"/>
          <p:nvPr/>
        </p:nvSpPr>
        <p:spPr>
          <a:xfrm>
            <a:off x="8098942" y="2084978"/>
            <a:ext cx="4160577" cy="1458000"/>
          </a:xfrm>
          <a:prstGeom prst="rect">
            <a:avLst/>
          </a:prstGeom>
        </p:spPr>
        <p:txBody>
          <a:bodyPr vert="horz" lIns="91440" tIns="45720" rIns="91440" bIns="45720" anchor="ctr">
            <a:normAutofit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lnSpc>
                <a:spcPct val="150000"/>
              </a:lnSpc>
              <a:defRPr/>
            </a:pPr>
            <a:r>
              <a:rPr lang="en-US" altLang="ko-KR" sz="16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AI</a:t>
            </a:r>
            <a:r>
              <a:rPr lang="ko-KR" altLang="en-US" sz="16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융합기술을 적용한 디지털 트윈형 통합 모니터링 시스템을 구축하여 직관적인 시각화와 정확한 의사 결정이 가능한 스마트 팩토리 표준 모델 제시</a:t>
            </a:r>
          </a:p>
        </p:txBody>
      </p:sp>
      <p:pic>
        <p:nvPicPr>
          <p:cNvPr id="22" name="그림 21" descr="스크린샷, 멀티미디어 소프트웨어, 그래픽 소프트웨어, 텍스트이(가) 표시된 사진  자동 생성된 설명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250081" y="3601751"/>
            <a:ext cx="3520000" cy="1980000"/>
          </a:xfrm>
          <a:prstGeom prst="rect">
            <a:avLst/>
          </a:prstGeom>
        </p:spPr>
      </p:pic>
      <p:pic>
        <p:nvPicPr>
          <p:cNvPr id="24" name="그림 23" descr="텍스트, 스크린샷, 소프트웨어, 멀티미디어 소프트웨어이(가) 표시된 사진  자동 생성된 설명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4336000" y="2220378"/>
            <a:ext cx="3520000" cy="1980000"/>
          </a:xfrm>
          <a:prstGeom prst="rect">
            <a:avLst/>
          </a:prstGeom>
        </p:spPr>
      </p:pic>
      <p:pic>
        <p:nvPicPr>
          <p:cNvPr id="26" name="그림 25" descr="텍스트, 전자제품, 멀티미디어 소프트웨어, 멀티미디어이(가) 표시된 사진  자동 생성된 설명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8439848" y="3714750"/>
            <a:ext cx="3520000" cy="198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54100" y="1647279"/>
            <a:ext cx="12014200" cy="2800767"/>
          </a:xfrm>
          <a:prstGeom prst="rect">
            <a:avLst/>
          </a:prstGeom>
          <a:solidFill>
            <a:schemeClr val="accent5">
              <a:lumMod val="20000"/>
              <a:lumOff val="80000"/>
              <a:alpha val="29000"/>
            </a:schemeClr>
          </a:solidFill>
        </p:spPr>
        <p:txBody>
          <a:bodyPr wrap="square">
            <a:spAutoFit/>
          </a:bodyPr>
          <a:lstStyle/>
          <a:p>
            <a:pPr lvl="0">
              <a:defRPr/>
            </a:pPr>
            <a:endParaRPr lang="en-US" altLang="ko-KR" sz="4400">
              <a:latin typeface="Pretendard"/>
              <a:ea typeface="Pretendard"/>
              <a:cs typeface="Pretendard"/>
            </a:endParaRPr>
          </a:p>
          <a:p>
            <a:pPr lvl="0">
              <a:defRPr/>
            </a:pPr>
            <a:r>
              <a:rPr lang="en-US" altLang="ko-KR" sz="4400">
                <a:latin typeface="Pretendard"/>
                <a:ea typeface="Pretendard"/>
                <a:cs typeface="Pretendard"/>
              </a:rPr>
              <a:t>	</a:t>
            </a:r>
            <a:r>
              <a:rPr lang="ko-KR" altLang="en-US" sz="4400">
                <a:latin typeface="Pretendard"/>
                <a:ea typeface="Pretendard"/>
                <a:cs typeface="Pretendard"/>
              </a:rPr>
              <a:t>개발 목표</a:t>
            </a:r>
          </a:p>
          <a:p>
            <a:pPr marL="742950" lvl="0" indent="-742950">
              <a:buAutoNum type="arabicPeriod"/>
              <a:defRPr/>
            </a:pPr>
            <a:endParaRPr lang="en-US" altLang="ko-KR" sz="4400">
              <a:latin typeface="Pretendard"/>
              <a:ea typeface="Pretendard"/>
              <a:cs typeface="Pretendard"/>
            </a:endParaRPr>
          </a:p>
          <a:p>
            <a:pPr lvl="0">
              <a:defRPr/>
            </a:pPr>
            <a:endParaRPr lang="ko-KR" altLang="en-US" sz="4400">
              <a:latin typeface="Pretendard"/>
              <a:ea typeface="Pretendard"/>
              <a:cs typeface="Pretendard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half" idx="2"/>
          </p:nvPr>
        </p:nvSpPr>
        <p:spPr>
          <a:xfrm>
            <a:off x="665662" y="102224"/>
            <a:ext cx="9552401" cy="352338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>개발 목표</a:t>
            </a:r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r>
              <a:rPr lang="en-US" altLang="ko-KR">
                <a:latin typeface="+mj-ea"/>
              </a:rPr>
              <a:t>OO</a:t>
            </a:r>
            <a:r>
              <a:rPr lang="ko-KR" altLang="en-US">
                <a:latin typeface="+mj-ea"/>
              </a:rPr>
              <a:t>시 도심 안전 프로젝트</a:t>
            </a:r>
          </a:p>
        </p:txBody>
      </p:sp>
      <p:sp>
        <p:nvSpPr>
          <p:cNvPr id="3" name="사각형: 둥근 모서리 2"/>
          <p:cNvSpPr/>
          <p:nvPr/>
        </p:nvSpPr>
        <p:spPr>
          <a:xfrm>
            <a:off x="774991" y="1503460"/>
            <a:ext cx="2170528" cy="1007266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FFC95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3200" b="1">
                <a:solidFill>
                  <a:schemeClr val="tx1"/>
                </a:solidFill>
                <a:latin typeface="Pretendard"/>
                <a:ea typeface="Pretendard"/>
                <a:cs typeface="Pretendard"/>
              </a:rPr>
              <a:t>건설 안전</a:t>
            </a:r>
          </a:p>
        </p:txBody>
      </p:sp>
      <p:sp>
        <p:nvSpPr>
          <p:cNvPr id="5" name="사각형: 둥근 모서리 4"/>
          <p:cNvSpPr/>
          <p:nvPr/>
        </p:nvSpPr>
        <p:spPr>
          <a:xfrm>
            <a:off x="5010736" y="1503460"/>
            <a:ext cx="2170528" cy="1007266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47B8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3200" b="1" dirty="0">
                <a:solidFill>
                  <a:schemeClr val="tx1"/>
                </a:solidFill>
                <a:latin typeface="Pretendard"/>
                <a:ea typeface="Pretendard"/>
                <a:cs typeface="Pretendard"/>
              </a:rPr>
              <a:t>도심 홍수 </a:t>
            </a:r>
          </a:p>
        </p:txBody>
      </p:sp>
      <p:sp>
        <p:nvSpPr>
          <p:cNvPr id="6" name="사각형: 둥근 모서리 5"/>
          <p:cNvSpPr/>
          <p:nvPr/>
        </p:nvSpPr>
        <p:spPr>
          <a:xfrm>
            <a:off x="9242128" y="1503460"/>
            <a:ext cx="2170528" cy="1007266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FF747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3200" b="1">
                <a:solidFill>
                  <a:schemeClr val="tx1"/>
                </a:solidFill>
                <a:latin typeface="Pretendard"/>
                <a:ea typeface="Pretendard"/>
                <a:cs typeface="Pretendard"/>
              </a:rPr>
              <a:t>안심 공원</a:t>
            </a:r>
          </a:p>
        </p:txBody>
      </p:sp>
      <p:sp>
        <p:nvSpPr>
          <p:cNvPr id="7" name="직사각형 6"/>
          <p:cNvSpPr/>
          <p:nvPr/>
        </p:nvSpPr>
        <p:spPr>
          <a:xfrm>
            <a:off x="774991" y="2745180"/>
            <a:ext cx="2455226" cy="17045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t" anchorCtr="0">
            <a:spAutoFit/>
          </a:bodyPr>
          <a:lstStyle/>
          <a:p>
            <a:pPr marL="342900" lvl="0" indent="-342900">
              <a:lnSpc>
                <a:spcPct val="150000"/>
              </a:lnSpc>
              <a:buAutoNum type="arabicParenR"/>
              <a:defRPr/>
            </a:pPr>
            <a:r>
              <a:rPr lang="ko-KR" altLang="en-US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작업자 안전 감시</a:t>
            </a:r>
          </a:p>
          <a:p>
            <a:pPr marL="342900" lvl="0" indent="-342900">
              <a:lnSpc>
                <a:spcPct val="150000"/>
              </a:lnSpc>
              <a:buAutoNum type="arabicParenR"/>
              <a:defRPr/>
            </a:pPr>
            <a:r>
              <a:rPr lang="ko-KR" altLang="en-US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위험지역 감시</a:t>
            </a:r>
          </a:p>
          <a:p>
            <a:pPr marL="342900" lvl="0" indent="-342900">
              <a:lnSpc>
                <a:spcPct val="150000"/>
              </a:lnSpc>
              <a:buAutoNum type="arabicParenR"/>
              <a:defRPr/>
            </a:pPr>
            <a:r>
              <a:rPr lang="ko-KR" altLang="en-US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소리기반 상황 감지</a:t>
            </a:r>
          </a:p>
          <a:p>
            <a:pPr marL="342900" lvl="0" indent="-342900">
              <a:lnSpc>
                <a:spcPct val="150000"/>
              </a:lnSpc>
              <a:buAutoNum type="arabicParenR"/>
              <a:defRPr/>
            </a:pPr>
            <a:r>
              <a:rPr lang="ko-KR" altLang="en-US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건설 현장 모니터링</a:t>
            </a:r>
            <a:endParaRPr lang="en-US" altLang="ko-KR">
              <a:solidFill>
                <a:schemeClr val="tx1"/>
              </a:solidFill>
              <a:latin typeface="Pretendard Light"/>
              <a:ea typeface="Pretendard Light"/>
              <a:cs typeface="Pretendard Light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4626453" y="2745179"/>
            <a:ext cx="2922427" cy="17045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t" anchorCtr="0">
            <a:spAutoFit/>
          </a:bodyPr>
          <a:lstStyle/>
          <a:p>
            <a:pPr marL="342900" lvl="0" indent="-342900">
              <a:lnSpc>
                <a:spcPct val="150000"/>
              </a:lnSpc>
              <a:buAutoNum type="arabicParenR"/>
              <a:defRPr/>
            </a:pPr>
            <a:r>
              <a:rPr lang="ko-KR" altLang="en-US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하천 수위 관제</a:t>
            </a:r>
          </a:p>
          <a:p>
            <a:pPr marL="342900" lvl="0" indent="-342900">
              <a:lnSpc>
                <a:spcPct val="150000"/>
              </a:lnSpc>
              <a:buAutoNum type="arabicParenR"/>
              <a:defRPr/>
            </a:pPr>
            <a:r>
              <a:rPr lang="ko-KR" altLang="en-US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침수 및 배수 시설 모니터링</a:t>
            </a:r>
          </a:p>
          <a:p>
            <a:pPr marL="342900" lvl="0" indent="-342900">
              <a:lnSpc>
                <a:spcPct val="150000"/>
              </a:lnSpc>
              <a:buAutoNum type="arabicParenR"/>
              <a:defRPr/>
            </a:pPr>
            <a:r>
              <a:rPr lang="ko-KR" altLang="en-US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도심 홍수 대응 시뮬레이터</a:t>
            </a:r>
          </a:p>
          <a:p>
            <a:pPr marL="342900" lvl="0" indent="-342900">
              <a:lnSpc>
                <a:spcPct val="150000"/>
              </a:lnSpc>
              <a:buAutoNum type="arabicParenR"/>
              <a:defRPr/>
            </a:pPr>
            <a:r>
              <a:rPr lang="ko-KR" altLang="en-US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빗물펌프장 운영 관리</a:t>
            </a:r>
          </a:p>
        </p:txBody>
      </p:sp>
      <p:sp>
        <p:nvSpPr>
          <p:cNvPr id="18" name="직사각형 17"/>
          <p:cNvSpPr/>
          <p:nvPr/>
        </p:nvSpPr>
        <p:spPr>
          <a:xfrm>
            <a:off x="8951081" y="2745178"/>
            <a:ext cx="3240919" cy="170456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t" anchorCtr="0">
            <a:spAutoFit/>
          </a:bodyPr>
          <a:lstStyle/>
          <a:p>
            <a:pPr marL="342900" lvl="0" indent="-342900">
              <a:lnSpc>
                <a:spcPct val="150000"/>
              </a:lnSpc>
              <a:buAutoNum type="arabicParenR"/>
              <a:defRPr/>
            </a:pPr>
            <a:r>
              <a:rPr lang="ko-KR" altLang="en-US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영상 기반 이상행동 탐지</a:t>
            </a:r>
          </a:p>
          <a:p>
            <a:pPr marL="342900" lvl="0" indent="-342900">
              <a:lnSpc>
                <a:spcPct val="150000"/>
              </a:lnSpc>
              <a:buAutoNum type="arabicParenR"/>
              <a:defRPr/>
            </a:pPr>
            <a:r>
              <a:rPr lang="ko-KR" altLang="en-US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소리 기반 위험 감지</a:t>
            </a:r>
          </a:p>
          <a:p>
            <a:pPr marL="342900" lvl="0" indent="-342900">
              <a:lnSpc>
                <a:spcPct val="150000"/>
              </a:lnSpc>
              <a:buAutoNum type="arabicParenR"/>
              <a:defRPr/>
            </a:pPr>
            <a:r>
              <a:rPr lang="ko-KR" altLang="en-US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야생동물 출현 감지</a:t>
            </a:r>
          </a:p>
          <a:p>
            <a:pPr marL="342900" lvl="0" indent="-342900">
              <a:lnSpc>
                <a:spcPct val="150000"/>
              </a:lnSpc>
              <a:buAutoNum type="arabicParenR"/>
              <a:defRPr/>
            </a:pPr>
            <a:r>
              <a:rPr lang="ko-KR" altLang="en-US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공원 환경 모니터링</a:t>
            </a:r>
          </a:p>
        </p:txBody>
      </p:sp>
      <p:sp>
        <p:nvSpPr>
          <p:cNvPr id="29" name="Google Shape;179;p6"/>
          <p:cNvSpPr/>
          <p:nvPr/>
        </p:nvSpPr>
        <p:spPr>
          <a:xfrm rot="10800000">
            <a:off x="4093845" y="5364149"/>
            <a:ext cx="4004311" cy="622428"/>
          </a:xfrm>
          <a:custGeom>
            <a:avLst/>
            <a:gdLst/>
            <a:ahLst/>
            <a:cxnLst/>
            <a:rect l="l" t="t" r="r" b="b"/>
            <a:pathLst>
              <a:path w="2743200" h="2057400" extrusionOk="0">
                <a:moveTo>
                  <a:pt x="2743200" y="2057400"/>
                </a:moveTo>
                <a:cubicBezTo>
                  <a:pt x="1800225" y="1628775"/>
                  <a:pt x="1714500" y="685800"/>
                  <a:pt x="1714500" y="685800"/>
                </a:cubicBezTo>
                <a:lnTo>
                  <a:pt x="2057400" y="685800"/>
                </a:lnTo>
                <a:lnTo>
                  <a:pt x="1371600" y="0"/>
                </a:lnTo>
                <a:lnTo>
                  <a:pt x="685800" y="685800"/>
                </a:lnTo>
                <a:lnTo>
                  <a:pt x="1028700" y="685800"/>
                </a:lnTo>
                <a:cubicBezTo>
                  <a:pt x="1028700" y="685800"/>
                  <a:pt x="942975" y="1628775"/>
                  <a:pt x="0" y="2057400"/>
                </a:cubicBezTo>
              </a:path>
            </a:pathLst>
          </a:custGeom>
          <a:gradFill>
            <a:gsLst>
              <a:gs pos="0">
                <a:srgbClr val="FFFFFF">
                  <a:alpha val="0"/>
                </a:srgbClr>
              </a:gs>
              <a:gs pos="20000">
                <a:srgbClr val="F2F2F2"/>
              </a:gs>
              <a:gs pos="46000">
                <a:srgbClr val="D8D8D8"/>
              </a:gs>
              <a:gs pos="100000">
                <a:srgbClr val="A5A5A5"/>
              </a:gs>
            </a:gsLst>
            <a:lin ang="16200000" scaled="0"/>
          </a:gradFill>
          <a:ln>
            <a:noFill/>
          </a:ln>
        </p:spPr>
        <p:txBody>
          <a:bodyPr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400" b="1">
              <a:solidFill>
                <a:schemeClr val="dk1"/>
              </a:solidFill>
              <a:latin typeface="Noto Sans KR"/>
              <a:ea typeface="Noto Sans KR"/>
              <a:cs typeface="Noto Sans KR"/>
              <a:sym typeface="Noto Sans KR"/>
            </a:endParaRPr>
          </a:p>
        </p:txBody>
      </p:sp>
      <p:sp>
        <p:nvSpPr>
          <p:cNvPr id="30" name="제목 1"/>
          <p:cNvSpPr txBox="1"/>
          <p:nvPr/>
        </p:nvSpPr>
        <p:spPr>
          <a:xfrm>
            <a:off x="2630930" y="5680217"/>
            <a:ext cx="6930141" cy="1601652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defRPr/>
            </a:pPr>
            <a:r>
              <a:rPr lang="ko-KR" altLang="en-US" sz="3200" dirty="0">
                <a:solidFill>
                  <a:schemeClr val="tx1"/>
                </a:solidFill>
                <a:latin typeface="Pretendard"/>
                <a:ea typeface="Pretendard"/>
                <a:cs typeface="Pretendard"/>
              </a:rPr>
              <a:t>수위 측정 모델 개발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54100" y="1647279"/>
            <a:ext cx="12014200" cy="2800767"/>
          </a:xfrm>
          <a:prstGeom prst="rect">
            <a:avLst/>
          </a:prstGeom>
          <a:solidFill>
            <a:schemeClr val="accent5">
              <a:lumMod val="20000"/>
              <a:lumOff val="80000"/>
              <a:alpha val="29000"/>
            </a:schemeClr>
          </a:solidFill>
        </p:spPr>
        <p:txBody>
          <a:bodyPr wrap="square">
            <a:spAutoFit/>
          </a:bodyPr>
          <a:lstStyle/>
          <a:p>
            <a:pPr lvl="0">
              <a:defRPr/>
            </a:pPr>
            <a:endParaRPr lang="en-US" altLang="ko-KR" sz="4400">
              <a:latin typeface="Pretendard"/>
              <a:ea typeface="Pretendard"/>
              <a:cs typeface="Pretendard"/>
            </a:endParaRPr>
          </a:p>
          <a:p>
            <a:pPr lvl="0">
              <a:defRPr/>
            </a:pPr>
            <a:r>
              <a:rPr lang="en-US" altLang="ko-KR" sz="4400">
                <a:latin typeface="Pretendard"/>
                <a:ea typeface="Pretendard"/>
                <a:cs typeface="Pretendard"/>
              </a:rPr>
              <a:t>	</a:t>
            </a:r>
            <a:r>
              <a:rPr lang="ko-KR" altLang="en-US" sz="4400">
                <a:latin typeface="Pretendard"/>
                <a:ea typeface="Pretendard"/>
                <a:cs typeface="Pretendard"/>
              </a:rPr>
              <a:t>개발 배경</a:t>
            </a:r>
          </a:p>
          <a:p>
            <a:pPr marL="742950" lvl="0" indent="-742950">
              <a:buAutoNum type="arabicPeriod"/>
              <a:defRPr/>
            </a:pPr>
            <a:endParaRPr lang="en-US" altLang="ko-KR" sz="4400">
              <a:latin typeface="Pretendard"/>
              <a:ea typeface="Pretendard"/>
              <a:cs typeface="Pretendard"/>
            </a:endParaRPr>
          </a:p>
          <a:p>
            <a:pPr lvl="0">
              <a:defRPr/>
            </a:pPr>
            <a:endParaRPr lang="ko-KR" altLang="en-US" sz="4400">
              <a:latin typeface="Pretendard"/>
              <a:ea typeface="Pretendard"/>
              <a:cs typeface="Pretendard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개발 배경</a:t>
            </a:r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r>
              <a:rPr lang="ko-KR" altLang="en-US"/>
              <a:t>홍수 원인</a:t>
            </a:r>
          </a:p>
        </p:txBody>
      </p:sp>
      <p:sp>
        <p:nvSpPr>
          <p:cNvPr id="8" name="제목 3"/>
          <p:cNvSpPr txBox="1"/>
          <p:nvPr/>
        </p:nvSpPr>
        <p:spPr>
          <a:xfrm>
            <a:off x="760946" y="1446235"/>
            <a:ext cx="2498271" cy="484477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lvl="0" indent="-342900">
              <a:buFont typeface="Wingdings"/>
              <a:buChar char="§"/>
              <a:defRPr/>
            </a:pPr>
            <a:r>
              <a:rPr lang="ko-KR" altLang="en-US" sz="1800">
                <a:solidFill>
                  <a:schemeClr val="tx1"/>
                </a:solidFill>
              </a:rPr>
              <a:t>기상학적 요인</a:t>
            </a:r>
          </a:p>
        </p:txBody>
      </p:sp>
      <p:sp>
        <p:nvSpPr>
          <p:cNvPr id="9" name="제목 3"/>
          <p:cNvSpPr txBox="1"/>
          <p:nvPr/>
        </p:nvSpPr>
        <p:spPr>
          <a:xfrm>
            <a:off x="4894504" y="1446235"/>
            <a:ext cx="2498271" cy="484477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lvl="0" indent="-342900">
              <a:buFont typeface="Wingdings"/>
              <a:buChar char="§"/>
              <a:defRPr/>
            </a:pPr>
            <a:r>
              <a:rPr lang="ko-KR" altLang="en-US" sz="1800">
                <a:solidFill>
                  <a:schemeClr val="tx1"/>
                </a:solidFill>
              </a:rPr>
              <a:t>지형학적 요인</a:t>
            </a:r>
          </a:p>
        </p:txBody>
      </p:sp>
      <p:sp>
        <p:nvSpPr>
          <p:cNvPr id="10" name="제목 3"/>
          <p:cNvSpPr txBox="1"/>
          <p:nvPr/>
        </p:nvSpPr>
        <p:spPr>
          <a:xfrm>
            <a:off x="8959913" y="1446235"/>
            <a:ext cx="2498271" cy="484477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lvl="0" indent="-342900">
              <a:buFont typeface="Wingdings"/>
              <a:buChar char="§"/>
              <a:defRPr/>
            </a:pPr>
            <a:r>
              <a:rPr lang="ko-KR" altLang="en-US" sz="1800">
                <a:solidFill>
                  <a:schemeClr val="tx1"/>
                </a:solidFill>
              </a:rPr>
              <a:t>사회경제학적 요인</a:t>
            </a:r>
          </a:p>
        </p:txBody>
      </p:sp>
      <p:sp>
        <p:nvSpPr>
          <p:cNvPr id="11" name="제목 3"/>
          <p:cNvSpPr txBox="1"/>
          <p:nvPr/>
        </p:nvSpPr>
        <p:spPr>
          <a:xfrm>
            <a:off x="472586" y="4579715"/>
            <a:ext cx="3789591" cy="932744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lvl="0" indent="-285750">
              <a:lnSpc>
                <a:spcPct val="160000"/>
              </a:lnSpc>
              <a:buFontTx/>
              <a:buChar char="-"/>
              <a:defRPr/>
            </a:pPr>
            <a:r>
              <a:rPr lang="ko-KR" altLang="en-US" sz="18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장마</a:t>
            </a:r>
            <a:r>
              <a:rPr lang="en-US" altLang="ko-KR" sz="18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, </a:t>
            </a:r>
            <a:r>
              <a:rPr lang="ko-KR" altLang="en-US" sz="18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태풍 </a:t>
            </a:r>
            <a:r>
              <a:rPr lang="en-US" altLang="ko-KR" sz="18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  <a:sym typeface="Wingdings"/>
              </a:rPr>
              <a:t> </a:t>
            </a:r>
            <a:r>
              <a:rPr lang="ko-KR" altLang="en-US" sz="18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집중호우</a:t>
            </a:r>
          </a:p>
          <a:p>
            <a:pPr marL="285750" lvl="0" indent="-285750">
              <a:lnSpc>
                <a:spcPct val="160000"/>
              </a:lnSpc>
              <a:buFontTx/>
              <a:buChar char="-"/>
              <a:defRPr/>
            </a:pPr>
            <a:r>
              <a:rPr lang="ko-KR" altLang="en-US" sz="18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여름철 강수 집중 </a:t>
            </a:r>
            <a:r>
              <a:rPr lang="en-US" altLang="ko-KR" sz="18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(</a:t>
            </a:r>
            <a:r>
              <a:rPr lang="ko-KR" altLang="en-US" sz="18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 전체 </a:t>
            </a:r>
            <a:r>
              <a:rPr lang="en-US" altLang="ko-KR" sz="18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55% )</a:t>
            </a:r>
          </a:p>
        </p:txBody>
      </p:sp>
      <p:sp>
        <p:nvSpPr>
          <p:cNvPr id="12" name="제목 3"/>
          <p:cNvSpPr txBox="1"/>
          <p:nvPr/>
        </p:nvSpPr>
        <p:spPr>
          <a:xfrm>
            <a:off x="4475671" y="4564739"/>
            <a:ext cx="5334683" cy="1812667"/>
          </a:xfrm>
          <a:prstGeom prst="rect">
            <a:avLst/>
          </a:prstGeom>
        </p:spPr>
        <p:txBody>
          <a:bodyPr vert="horz" lIns="91440" tIns="45720" rIns="91440" bIns="45720" anchor="ctr"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lvl="0" indent="-285750">
              <a:lnSpc>
                <a:spcPct val="160000"/>
              </a:lnSpc>
              <a:buFontTx/>
              <a:buChar char="-"/>
              <a:defRPr/>
            </a:pPr>
            <a:r>
              <a:rPr lang="ko-KR" altLang="en-US" sz="18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중소하천의 급류</a:t>
            </a:r>
          </a:p>
          <a:p>
            <a:pPr marL="285750" lvl="0" indent="-285750">
              <a:lnSpc>
                <a:spcPct val="160000"/>
              </a:lnSpc>
              <a:buFontTx/>
              <a:buChar char="-"/>
              <a:defRPr/>
            </a:pPr>
            <a:r>
              <a:rPr lang="ko-KR" altLang="en-US" sz="18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하천 호우 집중</a:t>
            </a:r>
          </a:p>
          <a:p>
            <a:pPr marL="285750" lvl="0" indent="-285750">
              <a:lnSpc>
                <a:spcPct val="160000"/>
              </a:lnSpc>
              <a:buFontTx/>
              <a:buChar char="-"/>
              <a:defRPr/>
            </a:pPr>
            <a:r>
              <a:rPr lang="ko-KR" altLang="en-US" sz="18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산지 피복토가 얇고 수분함유 능력이 적음</a:t>
            </a:r>
          </a:p>
          <a:p>
            <a:pPr marL="285750" lvl="0" indent="-285750">
              <a:lnSpc>
                <a:spcPct val="160000"/>
              </a:lnSpc>
              <a:buFontTx/>
              <a:buChar char="-"/>
              <a:defRPr/>
            </a:pPr>
            <a:r>
              <a:rPr lang="ko-KR" altLang="en-US" sz="18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산사태 및 토사 유출로 인한 홍수 피해 가중</a:t>
            </a:r>
            <a:endParaRPr lang="en-US" altLang="ko-KR" sz="1800" b="0">
              <a:solidFill>
                <a:schemeClr val="tx1"/>
              </a:solidFill>
              <a:latin typeface="Pretendard Light"/>
              <a:ea typeface="Pretendard Light"/>
              <a:cs typeface="Pretendard Light"/>
            </a:endParaRPr>
          </a:p>
        </p:txBody>
      </p:sp>
      <p:sp>
        <p:nvSpPr>
          <p:cNvPr id="13" name="제목 3"/>
          <p:cNvSpPr txBox="1"/>
          <p:nvPr/>
        </p:nvSpPr>
        <p:spPr>
          <a:xfrm>
            <a:off x="8487039" y="4569119"/>
            <a:ext cx="3492000" cy="484477"/>
          </a:xfrm>
          <a:prstGeom prst="rect">
            <a:avLst/>
          </a:prstGeom>
        </p:spPr>
        <p:txBody>
          <a:bodyPr vert="horz" lIns="91440" tIns="45720" rIns="91440" bIns="45720" anchor="ctr">
            <a:normAutofit fontScale="85000" lnSpcReduction="10000"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285750" lvl="0" indent="-285750">
              <a:lnSpc>
                <a:spcPct val="160000"/>
              </a:lnSpc>
              <a:buFontTx/>
              <a:buChar char="-"/>
              <a:defRPr/>
            </a:pPr>
            <a:r>
              <a:rPr lang="ko-KR" altLang="en-US" sz="18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산업화</a:t>
            </a:r>
            <a:r>
              <a:rPr lang="en-US" altLang="ko-KR" sz="18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·</a:t>
            </a:r>
            <a:r>
              <a:rPr lang="ko-KR" altLang="en-US" sz="18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도시화 </a:t>
            </a:r>
            <a:r>
              <a:rPr lang="en-US" altLang="ko-KR" sz="18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  <a:sym typeface="Wingdings"/>
              </a:rPr>
              <a:t> </a:t>
            </a:r>
            <a:r>
              <a:rPr lang="ko-KR" altLang="en-US" sz="1800" b="0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  <a:sym typeface="Wingdings"/>
              </a:rPr>
              <a:t>토지이용 고도화</a:t>
            </a:r>
            <a:endParaRPr lang="en-US" altLang="ko-KR" sz="1800" b="0">
              <a:solidFill>
                <a:schemeClr val="tx1"/>
              </a:solidFill>
              <a:latin typeface="Pretendard Light"/>
              <a:ea typeface="Pretendard Light"/>
              <a:cs typeface="Pretendard Light"/>
            </a:endParaRPr>
          </a:p>
        </p:txBody>
      </p:sp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9153039" y="2021193"/>
            <a:ext cx="2160000" cy="2160000"/>
          </a:xfrm>
          <a:prstGeom prst="rect">
            <a:avLst/>
          </a:prstGeom>
        </p:spPr>
      </p:pic>
      <p:pic>
        <p:nvPicPr>
          <p:cNvPr id="19" name="그림 18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859481" y="2021193"/>
            <a:ext cx="2160000" cy="2160000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4983013" y="2021193"/>
            <a:ext cx="2160000" cy="2160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개발 배경</a:t>
            </a:r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r>
              <a:rPr lang="ko-KR" altLang="en-US"/>
              <a:t>관측소 운영 방식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04188" y="1146366"/>
            <a:ext cx="1080000" cy="369332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marL="285750" lvl="0" indent="-285750">
              <a:buFont typeface="Wingdings"/>
              <a:buChar char="§"/>
              <a:defRPr/>
            </a:pPr>
            <a:r>
              <a:rPr lang="ko-KR" altLang="en-US">
                <a:latin typeface="Pretendard"/>
                <a:ea typeface="Pretendard"/>
                <a:cs typeface="Pretendard"/>
              </a:rPr>
              <a:t>보통</a:t>
            </a:r>
            <a:endParaRPr lang="en-US" altLang="ko-KR">
              <a:latin typeface="Pretendard"/>
              <a:ea typeface="Pretendard"/>
              <a:cs typeface="Pretendard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25573" y="2476026"/>
            <a:ext cx="1080000" cy="369332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marL="285750" lvl="0" indent="-285750">
              <a:buFont typeface="Wingdings"/>
              <a:buChar char="§"/>
              <a:defRPr/>
            </a:pPr>
            <a:r>
              <a:rPr lang="ko-KR" altLang="en-US">
                <a:latin typeface="Pretendard"/>
                <a:ea typeface="Pretendard"/>
                <a:cs typeface="Pretendard"/>
              </a:rPr>
              <a:t>자기</a:t>
            </a:r>
            <a:endParaRPr lang="en-US" altLang="ko-KR">
              <a:latin typeface="Pretendard"/>
              <a:ea typeface="Pretendard"/>
              <a:cs typeface="Pretendard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803015" y="3803338"/>
            <a:ext cx="2495992" cy="369332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marL="285750" lvl="0" indent="-285750">
              <a:buFont typeface="Wingdings"/>
              <a:buChar char="§"/>
              <a:defRPr/>
            </a:pPr>
            <a:r>
              <a:rPr lang="en-US" altLang="ko-KR">
                <a:latin typeface="Pretendard"/>
                <a:ea typeface="Pretendard"/>
                <a:cs typeface="Pretendard"/>
              </a:rPr>
              <a:t>T/M (TeleMetering)</a:t>
            </a:r>
          </a:p>
        </p:txBody>
      </p:sp>
      <p:pic>
        <p:nvPicPr>
          <p:cNvPr id="22" name="그림 21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850977" y="1413689"/>
            <a:ext cx="986423" cy="986423"/>
          </a:xfrm>
          <a:prstGeom prst="rect">
            <a:avLst/>
          </a:prstGeom>
        </p:spPr>
      </p:pic>
      <p:pic>
        <p:nvPicPr>
          <p:cNvPr id="24" name="그림 23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945545" y="2841820"/>
            <a:ext cx="797286" cy="797286"/>
          </a:xfrm>
          <a:prstGeom prst="rect">
            <a:avLst/>
          </a:prstGeom>
        </p:spPr>
      </p:pic>
      <p:pic>
        <p:nvPicPr>
          <p:cNvPr id="26" name="그림 25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965973" y="4240441"/>
            <a:ext cx="799200" cy="79920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2144816" y="1378004"/>
            <a:ext cx="4157330" cy="1200329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marL="285750" lvl="0" indent="-285750">
              <a:lnSpc>
                <a:spcPct val="150000"/>
              </a:lnSpc>
              <a:buFontTx/>
              <a:buChar char="-"/>
              <a:defRPr/>
            </a:pPr>
            <a:r>
              <a:rPr lang="ko-KR" altLang="en-US">
                <a:latin typeface="Pretendard Light"/>
                <a:ea typeface="Pretendard Light"/>
                <a:cs typeface="Pretendard Light"/>
              </a:rPr>
              <a:t>육안으로 수위계를 읽어 수위 측정</a:t>
            </a:r>
          </a:p>
          <a:p>
            <a:pPr marL="285750" lvl="0" indent="-285750">
              <a:lnSpc>
                <a:spcPct val="150000"/>
              </a:lnSpc>
              <a:buFontTx/>
              <a:buChar char="-"/>
              <a:defRPr/>
            </a:pPr>
            <a:r>
              <a:rPr lang="en-US" altLang="ko-KR">
                <a:latin typeface="Pretendard Light"/>
                <a:ea typeface="Pretendard Light"/>
                <a:cs typeface="Pretendard Light"/>
              </a:rPr>
              <a:t>CCTV</a:t>
            </a:r>
            <a:r>
              <a:rPr lang="ko-KR" altLang="en-US">
                <a:latin typeface="Pretendard Light"/>
                <a:ea typeface="Pretendard Light"/>
                <a:cs typeface="Pretendard Light"/>
              </a:rPr>
              <a:t> 활용해 측정</a:t>
            </a:r>
          </a:p>
          <a:p>
            <a:pPr marL="285750" lvl="0" indent="-285750">
              <a:lnSpc>
                <a:spcPct val="150000"/>
              </a:lnSpc>
              <a:buFontTx/>
              <a:buChar char="-"/>
              <a:defRPr/>
            </a:pPr>
            <a:endParaRPr lang="ko-KR" altLang="en-US">
              <a:latin typeface="Pretendard Light"/>
              <a:ea typeface="Pretendard Light"/>
              <a:cs typeface="Pretendard Light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144816" y="2795404"/>
            <a:ext cx="4951348" cy="923330"/>
          </a:xfrm>
          <a:prstGeom prst="rect">
            <a:avLst/>
          </a:prstGeom>
          <a:noFill/>
        </p:spPr>
        <p:txBody>
          <a:bodyPr wrap="square">
            <a:normAutofit fontScale="85000" lnSpcReduction="10000"/>
          </a:bodyPr>
          <a:lstStyle/>
          <a:p>
            <a:pPr marL="285750" lvl="0" indent="-285750">
              <a:lnSpc>
                <a:spcPct val="150000"/>
              </a:lnSpc>
              <a:buFontTx/>
              <a:buChar char="-"/>
              <a:defRPr/>
            </a:pPr>
            <a:r>
              <a:rPr lang="ko-KR" altLang="en-US">
                <a:latin typeface="Pretendard Light"/>
                <a:ea typeface="Pretendard Light"/>
                <a:cs typeface="Pretendard Light"/>
              </a:rPr>
              <a:t>수위 변동에 의한 자석 움직임을 전기신호로 변환</a:t>
            </a:r>
          </a:p>
          <a:p>
            <a:pPr marL="285750" lvl="0" indent="-285750">
              <a:lnSpc>
                <a:spcPct val="150000"/>
              </a:lnSpc>
              <a:buFontTx/>
              <a:buChar char="-"/>
              <a:defRPr/>
            </a:pPr>
            <a:r>
              <a:rPr lang="ko-KR" altLang="en-US">
                <a:latin typeface="Pretendard Light"/>
                <a:ea typeface="Pretendard Light"/>
                <a:cs typeface="Pretendard Light"/>
              </a:rPr>
              <a:t>외부 간섭에 의한 영향이 없어 정확도 높음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2144816" y="4178376"/>
            <a:ext cx="4951348" cy="923330"/>
          </a:xfrm>
          <a:prstGeom prst="rect">
            <a:avLst/>
          </a:prstGeom>
          <a:noFill/>
        </p:spPr>
        <p:txBody>
          <a:bodyPr wrap="square">
            <a:normAutofit/>
          </a:bodyPr>
          <a:lstStyle/>
          <a:p>
            <a:pPr marL="285750" lvl="0" indent="-285750">
              <a:lnSpc>
                <a:spcPct val="150000"/>
              </a:lnSpc>
              <a:buFontTx/>
              <a:buChar char="-"/>
              <a:defRPr/>
            </a:pPr>
            <a:r>
              <a:rPr lang="ko-KR" altLang="en-US">
                <a:latin typeface="Pretendard Light"/>
                <a:ea typeface="Pretendard Light"/>
                <a:cs typeface="Pretendard Light"/>
              </a:rPr>
              <a:t>전송장치를 통한 측정 수위 원격 전달</a:t>
            </a:r>
          </a:p>
          <a:p>
            <a:pPr marL="285750" lvl="0" indent="-285750">
              <a:lnSpc>
                <a:spcPct val="150000"/>
              </a:lnSpc>
              <a:buFontTx/>
              <a:buChar char="-"/>
              <a:defRPr/>
            </a:pPr>
            <a:r>
              <a:rPr lang="ko-KR" altLang="en-US">
                <a:latin typeface="Pretendard Light"/>
                <a:ea typeface="Pretendard Light"/>
                <a:cs typeface="Pretendard Light"/>
              </a:rPr>
              <a:t>국내에서는 자기 </a:t>
            </a:r>
            <a:r>
              <a:rPr lang="en-US" altLang="ko-KR">
                <a:latin typeface="Pretendard Light"/>
                <a:ea typeface="Pretendard Light"/>
                <a:cs typeface="Pretendard Light"/>
              </a:rPr>
              <a:t>T/M </a:t>
            </a:r>
            <a:r>
              <a:rPr lang="ko-KR" altLang="en-US">
                <a:latin typeface="Pretendard Light"/>
                <a:ea typeface="Pretendard Light"/>
                <a:cs typeface="Pretendard Light"/>
              </a:rPr>
              <a:t>사용</a:t>
            </a:r>
          </a:p>
        </p:txBody>
      </p:sp>
      <p:sp>
        <p:nvSpPr>
          <p:cNvPr id="33" name="사각형: 둥근 모서리 32"/>
          <p:cNvSpPr/>
          <p:nvPr/>
        </p:nvSpPr>
        <p:spPr>
          <a:xfrm>
            <a:off x="543560" y="1174098"/>
            <a:ext cx="6834752" cy="1256726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34" name="사각형: 둥근 모서리 33"/>
          <p:cNvSpPr/>
          <p:nvPr/>
        </p:nvSpPr>
        <p:spPr>
          <a:xfrm>
            <a:off x="543560" y="2514046"/>
            <a:ext cx="6834752" cy="12564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35" name="사각형: 둥근 모서리 34"/>
          <p:cNvSpPr/>
          <p:nvPr/>
        </p:nvSpPr>
        <p:spPr>
          <a:xfrm>
            <a:off x="543560" y="3853668"/>
            <a:ext cx="6834752" cy="12564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pic>
        <p:nvPicPr>
          <p:cNvPr id="38" name="그림 37"/>
          <p:cNvPicPr>
            <a:picLocks noChangeAspect="1"/>
          </p:cNvPicPr>
          <p:nvPr/>
        </p:nvPicPr>
        <p:blipFill rotWithShape="1">
          <a:blip r:embed="rId6">
            <a:grayscl/>
          </a:blip>
          <a:stretch>
            <a:fillRect/>
          </a:stretch>
        </p:blipFill>
        <p:spPr>
          <a:xfrm>
            <a:off x="7958878" y="2762537"/>
            <a:ext cx="759417" cy="759417"/>
          </a:xfrm>
          <a:prstGeom prst="rect">
            <a:avLst/>
          </a:prstGeom>
        </p:spPr>
      </p:pic>
      <p:sp>
        <p:nvSpPr>
          <p:cNvPr id="39" name="사각형: 둥근 모서리 38"/>
          <p:cNvSpPr/>
          <p:nvPr/>
        </p:nvSpPr>
        <p:spPr>
          <a:xfrm>
            <a:off x="9332437" y="1174098"/>
            <a:ext cx="2160000" cy="12564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lnSpc>
                <a:spcPct val="150000"/>
              </a:lnSpc>
              <a:defRPr/>
            </a:pPr>
            <a:r>
              <a:rPr lang="ko-KR" altLang="en-US" b="1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상시 인력 요구</a:t>
            </a:r>
          </a:p>
          <a:p>
            <a:pPr lvl="0" algn="ctr">
              <a:defRPr/>
            </a:pPr>
            <a:r>
              <a:rPr lang="ko-KR" altLang="en-US" b="1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수위표 설치 및 유지관리 필요</a:t>
            </a:r>
          </a:p>
        </p:txBody>
      </p:sp>
      <p:sp>
        <p:nvSpPr>
          <p:cNvPr id="40" name="사각형: 둥근 모서리 39"/>
          <p:cNvSpPr/>
          <p:nvPr/>
        </p:nvSpPr>
        <p:spPr>
          <a:xfrm>
            <a:off x="9332437" y="2514046"/>
            <a:ext cx="2160000" cy="12564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lnSpc>
                <a:spcPct val="114000"/>
              </a:lnSpc>
              <a:defRPr/>
            </a:pPr>
            <a:r>
              <a:rPr lang="ko-KR" altLang="en-US" b="1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홍수 첨두시 </a:t>
            </a:r>
          </a:p>
          <a:p>
            <a:pPr lvl="0" algn="ctr">
              <a:lnSpc>
                <a:spcPct val="114000"/>
              </a:lnSpc>
              <a:defRPr/>
            </a:pPr>
            <a:r>
              <a:rPr lang="ko-KR" altLang="en-US" b="1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센서 고장 우려</a:t>
            </a:r>
            <a:endParaRPr lang="ko-KR" altLang="en-US" b="1">
              <a:solidFill>
                <a:schemeClr val="tx1"/>
              </a:solidFill>
            </a:endParaRPr>
          </a:p>
        </p:txBody>
      </p:sp>
      <p:sp>
        <p:nvSpPr>
          <p:cNvPr id="41" name="사각형: 둥근 모서리 40"/>
          <p:cNvSpPr/>
          <p:nvPr/>
        </p:nvSpPr>
        <p:spPr>
          <a:xfrm>
            <a:off x="9332437" y="3853668"/>
            <a:ext cx="2160000" cy="1256400"/>
          </a:xfrm>
          <a:prstGeom prst="roundRect">
            <a:avLst>
              <a:gd name="adj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lnSpc>
                <a:spcPct val="114000"/>
              </a:lnSpc>
              <a:defRPr/>
            </a:pPr>
            <a:r>
              <a:rPr lang="ko-KR" altLang="en-US" b="1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통신 장애 </a:t>
            </a:r>
          </a:p>
          <a:p>
            <a:pPr lvl="0" algn="ctr">
              <a:lnSpc>
                <a:spcPct val="114000"/>
              </a:lnSpc>
              <a:defRPr/>
            </a:pPr>
            <a:r>
              <a:rPr lang="ko-KR" altLang="en-US" b="1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및</a:t>
            </a:r>
          </a:p>
          <a:p>
            <a:pPr lvl="0" algn="ctr">
              <a:lnSpc>
                <a:spcPct val="114000"/>
              </a:lnSpc>
              <a:defRPr/>
            </a:pPr>
            <a:r>
              <a:rPr lang="ko-KR" altLang="en-US" b="1">
                <a:solidFill>
                  <a:schemeClr val="tx1"/>
                </a:solidFill>
                <a:latin typeface="Pretendard Light"/>
                <a:ea typeface="Pretendard Light"/>
                <a:cs typeface="Pretendard Light"/>
              </a:rPr>
              <a:t>기기 고장 우려</a:t>
            </a:r>
            <a:endParaRPr lang="ko-KR" altLang="en-US" b="1">
              <a:solidFill>
                <a:schemeClr val="tx1"/>
              </a:solidFill>
            </a:endParaRPr>
          </a:p>
        </p:txBody>
      </p:sp>
      <p:sp>
        <p:nvSpPr>
          <p:cNvPr id="3" name="Google Shape;179;p6"/>
          <p:cNvSpPr/>
          <p:nvPr/>
        </p:nvSpPr>
        <p:spPr>
          <a:xfrm rot="10800000">
            <a:off x="3692843" y="5142158"/>
            <a:ext cx="4806315" cy="669174"/>
          </a:xfrm>
          <a:custGeom>
            <a:avLst/>
            <a:gdLst/>
            <a:ahLst/>
            <a:cxnLst/>
            <a:rect l="l" t="t" r="r" b="b"/>
            <a:pathLst>
              <a:path w="2743200" h="2057400" extrusionOk="0">
                <a:moveTo>
                  <a:pt x="2743200" y="2057400"/>
                </a:moveTo>
                <a:cubicBezTo>
                  <a:pt x="1800225" y="1628775"/>
                  <a:pt x="1714500" y="685800"/>
                  <a:pt x="1714500" y="685800"/>
                </a:cubicBezTo>
                <a:lnTo>
                  <a:pt x="2057400" y="685800"/>
                </a:lnTo>
                <a:lnTo>
                  <a:pt x="1371600" y="0"/>
                </a:lnTo>
                <a:lnTo>
                  <a:pt x="685800" y="685800"/>
                </a:lnTo>
                <a:lnTo>
                  <a:pt x="1028700" y="685800"/>
                </a:lnTo>
                <a:cubicBezTo>
                  <a:pt x="1028700" y="685800"/>
                  <a:pt x="942975" y="1628775"/>
                  <a:pt x="0" y="2057400"/>
                </a:cubicBezTo>
              </a:path>
            </a:pathLst>
          </a:custGeom>
          <a:gradFill>
            <a:gsLst>
              <a:gs pos="0">
                <a:srgbClr val="FFFFFF">
                  <a:alpha val="0"/>
                </a:srgbClr>
              </a:gs>
              <a:gs pos="20000">
                <a:srgbClr val="F2F2F2"/>
              </a:gs>
              <a:gs pos="46000">
                <a:srgbClr val="D8D8D8"/>
              </a:gs>
              <a:gs pos="100000">
                <a:srgbClr val="A5A5A5"/>
              </a:gs>
            </a:gsLst>
            <a:lin ang="16200000" scaled="0"/>
          </a:gradFill>
          <a:ln>
            <a:noFill/>
          </a:ln>
        </p:spPr>
        <p:txBody>
          <a:bodyPr wrap="square" lIns="91424" tIns="45700" rIns="91424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  <a:defRPr/>
            </a:pPr>
            <a:endParaRPr sz="1400" b="1">
              <a:solidFill>
                <a:schemeClr val="dk1"/>
              </a:solidFill>
              <a:latin typeface="Noto Sans KR"/>
              <a:ea typeface="Noto Sans KR"/>
              <a:cs typeface="Noto Sans KR"/>
              <a:sym typeface="Noto Sans KR"/>
            </a:endParaRPr>
          </a:p>
        </p:txBody>
      </p:sp>
      <p:sp>
        <p:nvSpPr>
          <p:cNvPr id="6" name="제목 1"/>
          <p:cNvSpPr txBox="1"/>
          <p:nvPr/>
        </p:nvSpPr>
        <p:spPr>
          <a:xfrm>
            <a:off x="2630930" y="5413777"/>
            <a:ext cx="7862368" cy="1601652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2000" b="1" kern="1200">
                <a:solidFill>
                  <a:schemeClr val="bg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 algn="ctr">
              <a:defRPr/>
            </a:pPr>
            <a:r>
              <a:rPr lang="ko-KR" altLang="en-US" sz="2400" dirty="0">
                <a:solidFill>
                  <a:schemeClr val="tx1"/>
                </a:solidFill>
                <a:latin typeface="Pretendard"/>
                <a:ea typeface="Pretendard"/>
                <a:cs typeface="Pretendard"/>
              </a:rPr>
              <a:t>영상 기반 실시간 수위 측정을 통한 홍수 예측 모델 개발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054100" y="1647279"/>
            <a:ext cx="12014200" cy="2800767"/>
          </a:xfrm>
          <a:prstGeom prst="rect">
            <a:avLst/>
          </a:prstGeom>
          <a:solidFill>
            <a:schemeClr val="accent5">
              <a:lumMod val="20000"/>
              <a:lumOff val="80000"/>
              <a:alpha val="29000"/>
            </a:schemeClr>
          </a:solidFill>
        </p:spPr>
        <p:txBody>
          <a:bodyPr wrap="square">
            <a:spAutoFit/>
          </a:bodyPr>
          <a:lstStyle/>
          <a:p>
            <a:pPr marL="742950" lvl="0" indent="-742950">
              <a:buAutoNum type="arabicPeriod"/>
              <a:defRPr/>
            </a:pPr>
            <a:endParaRPr lang="en-US" altLang="ko-KR" sz="4400">
              <a:latin typeface="Pretendard"/>
              <a:ea typeface="Pretendard"/>
              <a:cs typeface="Pretendard"/>
            </a:endParaRPr>
          </a:p>
          <a:p>
            <a:pPr lvl="0">
              <a:defRPr/>
            </a:pPr>
            <a:r>
              <a:rPr lang="en-US" altLang="ko-KR" sz="4400">
                <a:latin typeface="Pretendard"/>
                <a:ea typeface="Pretendard"/>
                <a:cs typeface="Pretendard"/>
              </a:rPr>
              <a:t>	</a:t>
            </a:r>
            <a:r>
              <a:rPr lang="ko-KR" altLang="en-US" sz="4400">
                <a:latin typeface="Pretendard"/>
                <a:ea typeface="Pretendard"/>
                <a:cs typeface="Pretendard"/>
              </a:rPr>
              <a:t>개발 내용</a:t>
            </a:r>
          </a:p>
          <a:p>
            <a:pPr marL="742950" lvl="0" indent="-742950">
              <a:buAutoNum type="arabicPeriod"/>
              <a:defRPr/>
            </a:pPr>
            <a:endParaRPr lang="en-US" altLang="ko-KR" sz="4400">
              <a:latin typeface="Pretendard"/>
              <a:ea typeface="Pretendard"/>
              <a:cs typeface="Pretendard"/>
            </a:endParaRPr>
          </a:p>
          <a:p>
            <a:pPr marL="742950" lvl="0" indent="-742950">
              <a:buAutoNum type="arabicPeriod"/>
              <a:defRPr/>
            </a:pPr>
            <a:endParaRPr lang="ko-KR" altLang="en-US" sz="4400">
              <a:latin typeface="Pretendard"/>
              <a:ea typeface="Pretendard"/>
              <a:cs typeface="Pretendard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개발 내용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개발목표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l="-930" r="25030" b="24570"/>
          <a:stretch>
            <a:fillRect/>
          </a:stretch>
        </p:blipFill>
        <p:spPr>
          <a:xfrm>
            <a:off x="766054" y="3744769"/>
            <a:ext cx="4630657" cy="2636520"/>
          </a:xfrm>
          <a:prstGeom prst="rect">
            <a:avLst/>
          </a:prstGeom>
        </p:spPr>
      </p:pic>
      <p:pic>
        <p:nvPicPr>
          <p:cNvPr id="15" name="그림 14"/>
          <p:cNvPicPr>
            <a:picLocks noChangeAspect="1"/>
          </p:cNvPicPr>
          <p:nvPr/>
        </p:nvPicPr>
        <p:blipFill rotWithShape="1">
          <a:blip r:embed="rId3"/>
          <a:srcRect l="59010" t="30720" r="23870" b="40060"/>
          <a:stretch>
            <a:fillRect/>
          </a:stretch>
        </p:blipFill>
        <p:spPr>
          <a:xfrm>
            <a:off x="8002323" y="3853913"/>
            <a:ext cx="2279413" cy="2188715"/>
          </a:xfrm>
          <a:prstGeom prst="rect">
            <a:avLst/>
          </a:prstGeom>
        </p:spPr>
      </p:pic>
      <p:sp>
        <p:nvSpPr>
          <p:cNvPr id="17" name="직사각형 16"/>
          <p:cNvSpPr/>
          <p:nvPr/>
        </p:nvSpPr>
        <p:spPr>
          <a:xfrm>
            <a:off x="3384553" y="1761579"/>
            <a:ext cx="5422894" cy="493941"/>
          </a:xfrm>
          <a:prstGeom prst="rect">
            <a:avLst/>
          </a:prstGeom>
          <a:noFill/>
          <a:ln w="12700" cap="flat" cmpd="sng" algn="ctr">
            <a:noFill/>
            <a:prstDash val="solid"/>
            <a:miter/>
          </a:ln>
        </p:spPr>
        <p:txBody>
          <a:bodyPr wrap="square" anchor="t" anchorCtr="0">
            <a:spAutoFit/>
          </a:bodyPr>
          <a:lstStyle/>
          <a:p>
            <a:pPr marL="0" lvl="0" indent="0" algn="ctr" defTabSz="4572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800" b="1" i="0" u="none" strike="noStrike" kern="1200" cap="none" spc="0" normalizeH="0" baseline="0">
                <a:solidFill>
                  <a:srgbClr val="000000"/>
                </a:solidFill>
                <a:latin typeface="Pretendard Light"/>
                <a:ea typeface="Pretendard Light"/>
                <a:cs typeface="Pretendard Light"/>
              </a:rPr>
              <a:t>도심 홍수 관리를 위해 하천 영상으로부터 수위 측정</a:t>
            </a:r>
          </a:p>
        </p:txBody>
      </p:sp>
      <p:sp>
        <p:nvSpPr>
          <p:cNvPr id="6" name="사각형: 둥근 모서리 5"/>
          <p:cNvSpPr/>
          <p:nvPr/>
        </p:nvSpPr>
        <p:spPr>
          <a:xfrm>
            <a:off x="2149293" y="2988091"/>
            <a:ext cx="1864178" cy="574892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b="1">
                <a:solidFill>
                  <a:sysClr val="windowText" lastClr="000000"/>
                </a:solidFill>
                <a:latin typeface="+mn-ea"/>
              </a:rPr>
              <a:t>물 영역 탐지</a:t>
            </a:r>
          </a:p>
        </p:txBody>
      </p:sp>
      <p:sp>
        <p:nvSpPr>
          <p:cNvPr id="9" name="사각형: 둥근 모서리 8"/>
          <p:cNvSpPr/>
          <p:nvPr/>
        </p:nvSpPr>
        <p:spPr>
          <a:xfrm>
            <a:off x="8090426" y="2988091"/>
            <a:ext cx="1864178" cy="574892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b="1">
                <a:solidFill>
                  <a:sysClr val="windowText" lastClr="000000"/>
                </a:solidFill>
                <a:latin typeface="+mn-ea"/>
              </a:rPr>
              <a:t>가상 수위계</a:t>
            </a:r>
          </a:p>
        </p:txBody>
      </p:sp>
      <p:sp>
        <p:nvSpPr>
          <p:cNvPr id="7" name="사각형: 둥근 모서리 6"/>
          <p:cNvSpPr/>
          <p:nvPr/>
        </p:nvSpPr>
        <p:spPr>
          <a:xfrm>
            <a:off x="5260804" y="1187942"/>
            <a:ext cx="1670392" cy="484477"/>
          </a:xfrm>
          <a:prstGeom prst="roundRect">
            <a:avLst>
              <a:gd name="adj" fmla="val 16667"/>
            </a:avLst>
          </a:prstGeom>
          <a:noFill/>
          <a:ln w="38100">
            <a:solidFill>
              <a:srgbClr val="47B8E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2000" b="1">
                <a:solidFill>
                  <a:schemeClr val="tx1"/>
                </a:solidFill>
                <a:latin typeface="Pretendard"/>
                <a:ea typeface="Pretendard"/>
                <a:cs typeface="Pretendard"/>
              </a:rPr>
              <a:t>도심 홍수 </a:t>
            </a:r>
          </a:p>
        </p:txBody>
      </p:sp>
      <p:sp>
        <p:nvSpPr>
          <p:cNvPr id="8" name="오른쪽 화살표 16"/>
          <p:cNvSpPr/>
          <p:nvPr/>
        </p:nvSpPr>
        <p:spPr>
          <a:xfrm rot="8500811">
            <a:off x="4301705" y="2413010"/>
            <a:ext cx="828000" cy="540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98D7E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 sz="1600"/>
          </a:p>
        </p:txBody>
      </p:sp>
      <p:sp>
        <p:nvSpPr>
          <p:cNvPr id="10" name="오른쪽 화살표 16"/>
          <p:cNvSpPr/>
          <p:nvPr/>
        </p:nvSpPr>
        <p:spPr>
          <a:xfrm rot="13099189" flipH="1">
            <a:off x="7170116" y="2413010"/>
            <a:ext cx="828000" cy="5400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8CD3EC">
              <a:alpha val="898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 sz="160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개발 내용</a:t>
            </a:r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r>
              <a:rPr lang="en-US" altLang="ko-KR"/>
              <a:t>YOLO(You Only Look Once)</a:t>
            </a:r>
          </a:p>
        </p:txBody>
      </p:sp>
      <p:sp>
        <p:nvSpPr>
          <p:cNvPr id="5" name="가로 글상자 4"/>
          <p:cNvSpPr txBox="1"/>
          <p:nvPr/>
        </p:nvSpPr>
        <p:spPr>
          <a:xfrm>
            <a:off x="3605681" y="4976213"/>
            <a:ext cx="4980638" cy="906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/>
              <a:buChar char="•"/>
              <a:defRPr/>
            </a:pPr>
            <a:r>
              <a:rPr lang="ko-KR" altLang="en-US"/>
              <a:t>하천의 수위 측정을 위해 하천영역 예측 필요</a:t>
            </a:r>
          </a:p>
          <a:p>
            <a:pPr marL="285750" lvl="0" indent="-285750">
              <a:buFont typeface="Arial"/>
              <a:buChar char="•"/>
              <a:defRPr/>
            </a:pPr>
            <a:endParaRPr lang="ko-KR" altLang="en-US"/>
          </a:p>
          <a:p>
            <a:pPr marL="285750" lvl="0" indent="-285750">
              <a:buFont typeface="Arial"/>
              <a:buChar char="•"/>
              <a:defRPr/>
            </a:pPr>
            <a:r>
              <a:rPr lang="en-US" altLang="ko-KR"/>
              <a:t>YOLO</a:t>
            </a:r>
            <a:r>
              <a:rPr lang="ko-KR" altLang="en-US"/>
              <a:t> 제공 </a:t>
            </a:r>
            <a:r>
              <a:rPr lang="en-US" altLang="ko-KR"/>
              <a:t>yolo v8 segmentation</a:t>
            </a:r>
            <a:r>
              <a:rPr lang="ko-KR" altLang="en-US"/>
              <a:t> 모델 활용</a:t>
            </a:r>
          </a:p>
        </p:txBody>
      </p:sp>
      <p:pic>
        <p:nvPicPr>
          <p:cNvPr id="9" name="그림 8">
            <a:hlinkClick r:id="" action="ppaction://media"/>
          </p:cNvPr>
          <p:cNvPicPr>
            <a:picLocks noRot="1"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tretch>
            <a:fillRect/>
          </a:stretch>
        </p:blipFill>
        <p:spPr>
          <a:xfrm>
            <a:off x="6587146" y="2069136"/>
            <a:ext cx="4557473" cy="256357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754046" y="1539927"/>
            <a:ext cx="2761826" cy="3615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>
                <a:latin typeface="KoPub돋움체 Bold"/>
                <a:ea typeface="KoPub돋움체 Bold"/>
              </a:rPr>
              <a:t>하천 경계선 탐지 예시 영상</a:t>
            </a:r>
          </a:p>
        </p:txBody>
      </p:sp>
      <p:pic>
        <p:nvPicPr>
          <p:cNvPr id="1026" name="Picture 2" descr="Object Segmentation vs Object Detection"/>
          <p:cNvPicPr>
            <a:picLocks noChangeAspect="1" noChangeArrowheads="1"/>
          </p:cNvPicPr>
          <p:nvPr/>
        </p:nvPicPr>
        <p:blipFill rotWithShape="1">
          <a:blip r:embed="rId6"/>
          <a:srcRect l="70200" t="28070" r="2930" b="33530"/>
          <a:stretch>
            <a:fillRect/>
          </a:stretch>
        </p:blipFill>
        <p:spPr>
          <a:xfrm>
            <a:off x="3062997" y="2379784"/>
            <a:ext cx="2594625" cy="2098431"/>
          </a:xfrm>
          <a:prstGeom prst="rect">
            <a:avLst/>
          </a:prstGeom>
          <a:noFill/>
        </p:spPr>
      </p:pic>
      <p:pic>
        <p:nvPicPr>
          <p:cNvPr id="3" name="Picture 2" descr="Object Segmentation vs Object Detection"/>
          <p:cNvPicPr>
            <a:picLocks noChangeAspect="1" noChangeArrowheads="1"/>
          </p:cNvPicPr>
          <p:nvPr/>
        </p:nvPicPr>
        <p:blipFill rotWithShape="1">
          <a:blip r:embed="rId6"/>
          <a:srcRect l="35370" t="27960" r="37760" b="33640"/>
          <a:stretch>
            <a:fillRect/>
          </a:stretch>
        </p:blipFill>
        <p:spPr>
          <a:xfrm>
            <a:off x="433952" y="2379784"/>
            <a:ext cx="2594626" cy="2098431"/>
          </a:xfrm>
          <a:prstGeom prst="rect">
            <a:avLst/>
          </a:prstGeom>
          <a:noFill/>
        </p:spPr>
      </p:pic>
      <p:sp>
        <p:nvSpPr>
          <p:cNvPr id="11" name="사각형: 둥근 모서리 10"/>
          <p:cNvSpPr/>
          <p:nvPr/>
        </p:nvSpPr>
        <p:spPr>
          <a:xfrm>
            <a:off x="1037567" y="1752299"/>
            <a:ext cx="1330960" cy="484477"/>
          </a:xfrm>
          <a:prstGeom prst="roundRect">
            <a:avLst>
              <a:gd name="adj" fmla="val 7086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en-US" altLang="ko-KR" sz="1400" dirty="0">
                <a:latin typeface="+mn-ea"/>
              </a:rPr>
              <a:t>Box </a:t>
            </a:r>
            <a:r>
              <a:rPr lang="ko-KR" altLang="en-US" sz="1400" dirty="0">
                <a:latin typeface="+mn-ea"/>
              </a:rPr>
              <a:t>형태 감지</a:t>
            </a:r>
          </a:p>
        </p:txBody>
      </p:sp>
      <p:sp>
        <p:nvSpPr>
          <p:cNvPr id="13" name="사각형: 둥근 모서리 12"/>
          <p:cNvSpPr/>
          <p:nvPr/>
        </p:nvSpPr>
        <p:spPr>
          <a:xfrm>
            <a:off x="3723048" y="1752299"/>
            <a:ext cx="1330960" cy="484477"/>
          </a:xfrm>
          <a:prstGeom prst="roundRect">
            <a:avLst>
              <a:gd name="adj" fmla="val 7086"/>
            </a:avLst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400">
                <a:latin typeface="+mn-ea"/>
              </a:rPr>
              <a:t>객체 영역 감지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00000)">
                                      <p:cBhvr>
                                        <p:cTn id="6" dur="720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/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video>
              <p:cMediaNode vol="80000">
                <p:cTn id="12" repeatCount="indefinite" fill="hold" display="0">
                  <p:stCondLst>
                    <p:cond delay="indefinite"/>
                  </p:stCondLst>
                </p:cTn>
                <p:tgtEl>
                  <p:spTgt spid="9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개발 내용</a:t>
            </a:r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r>
              <a:rPr lang="ko-KR" altLang="en-US"/>
              <a:t>학습 데이터셋</a:t>
            </a:r>
            <a:r>
              <a:rPr lang="en-US" altLang="ko-KR"/>
              <a:t>(</a:t>
            </a:r>
            <a:r>
              <a:rPr lang="ko-KR" altLang="en-US"/>
              <a:t>출처</a:t>
            </a:r>
            <a:r>
              <a:rPr lang="en-US" altLang="ko-KR"/>
              <a:t>:</a:t>
            </a:r>
            <a:r>
              <a:rPr lang="ko-KR" altLang="en-US"/>
              <a:t> </a:t>
            </a:r>
            <a:r>
              <a:rPr lang="en-US" altLang="ko-KR"/>
              <a:t>kaggle)</a:t>
            </a:r>
          </a:p>
        </p:txBody>
      </p:sp>
      <p:sp>
        <p:nvSpPr>
          <p:cNvPr id="5" name="가로 글상자 4"/>
          <p:cNvSpPr txBox="1"/>
          <p:nvPr/>
        </p:nvSpPr>
        <p:spPr>
          <a:xfrm>
            <a:off x="455593" y="1213003"/>
            <a:ext cx="11189006" cy="3662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endParaRPr lang="ko-KR" altLang="en-US"/>
          </a:p>
        </p:txBody>
      </p:sp>
      <p:grpSp>
        <p:nvGrpSpPr>
          <p:cNvPr id="10" name="그룹 9"/>
          <p:cNvGrpSpPr/>
          <p:nvPr/>
        </p:nvGrpSpPr>
        <p:grpSpPr>
          <a:xfrm>
            <a:off x="291510" y="1329713"/>
            <a:ext cx="2565715" cy="4848683"/>
            <a:chOff x="337414" y="1701989"/>
            <a:chExt cx="3105083" cy="4802780"/>
          </a:xfrm>
        </p:grpSpPr>
        <p:sp>
          <p:nvSpPr>
            <p:cNvPr id="8" name="TextBox 29"/>
            <p:cNvSpPr txBox="1"/>
            <p:nvPr/>
          </p:nvSpPr>
          <p:spPr>
            <a:xfrm>
              <a:off x="595989" y="5050293"/>
              <a:ext cx="2676939" cy="1200329"/>
            </a:xfrm>
            <a:prstGeom prst="rect">
              <a:avLst/>
            </a:prstGeom>
            <a:noFill/>
          </p:spPr>
          <p:txBody>
            <a:bodyPr wrap="square" anchor="t" anchorCtr="0">
              <a:normAutofit fontScale="62500" lnSpcReduction="20000"/>
            </a:bodyPr>
            <a:lstStyle/>
            <a:p>
              <a:pPr marL="0" lvl="0" indent="0" defTabSz="457200" rtl="0" eaLnBrk="1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kumimoji="0" lang="en-US" altLang="ko-KR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1.</a:t>
              </a:r>
              <a:r>
                <a:rPr kumimoji="0" lang="ko-KR" altLang="en-US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 </a:t>
              </a:r>
              <a:r>
                <a:rPr lang="en-US" altLang="ko-KR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river-water-segmentation</a:t>
              </a:r>
            </a:p>
            <a:p>
              <a:pPr marL="0" lvl="0" indent="0" defTabSz="457200" rtl="0" eaLnBrk="1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kumimoji="0" lang="en-US" altLang="ko-KR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-</a:t>
              </a:r>
              <a:r>
                <a:rPr kumimoji="0" lang="ko-KR" altLang="en-US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 이미지 </a:t>
              </a:r>
              <a:r>
                <a:rPr kumimoji="0" lang="en-US" altLang="ko-KR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1465</a:t>
              </a:r>
              <a:r>
                <a:rPr kumimoji="0" lang="ko-KR" altLang="en-US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 장</a:t>
              </a:r>
            </a:p>
            <a:p>
              <a:pPr marL="0" lvl="0" indent="0" defTabSz="457200" rtl="0" eaLnBrk="1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kumimoji="0" lang="en-US" altLang="ko-KR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-</a:t>
              </a:r>
              <a:r>
                <a:rPr kumimoji="0" lang="ko-KR" altLang="en-US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 다른 객체 포함 이미지도 존재</a:t>
              </a:r>
            </a:p>
            <a:p>
              <a:pPr marL="0" lvl="0" indent="0" defTabSz="457200" rtl="0" eaLnBrk="1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kumimoji="0" lang="en-US" altLang="ko-KR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-</a:t>
              </a:r>
              <a:r>
                <a:rPr kumimoji="0" lang="ko-KR" altLang="en-US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 촬영 각도 다양</a:t>
              </a:r>
            </a:p>
          </p:txBody>
        </p:sp>
        <p:sp>
          <p:nvSpPr>
            <p:cNvPr id="9" name="사각형: 둥근 모서리 32"/>
            <p:cNvSpPr/>
            <p:nvPr/>
          </p:nvSpPr>
          <p:spPr>
            <a:xfrm>
              <a:off x="337414" y="1701989"/>
              <a:ext cx="3105083" cy="4802780"/>
            </a:xfrm>
            <a:prstGeom prst="roundRect">
              <a:avLst>
                <a:gd name="adj" fmla="val 16667"/>
              </a:avLst>
            </a:prstGeom>
            <a:noFill/>
            <a:ln w="38100" cap="flat" cmpd="sng" algn="ctr">
              <a:solidFill>
                <a:srgbClr val="4472C4">
                  <a:alpha val="100000"/>
                </a:srgbClr>
              </a:solidFill>
              <a:prstDash val="solid"/>
              <a:miter/>
            </a:ln>
          </p:spPr>
          <p:txBody>
            <a:bodyPr anchor="t" anchorCtr="0"/>
            <a:lstStyle/>
            <a:p>
              <a:pPr marL="0" lvl="0" indent="0" defTabSz="4572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endParaRPr>
            </a:p>
          </p:txBody>
        </p:sp>
      </p:grpSp>
      <p:grpSp>
        <p:nvGrpSpPr>
          <p:cNvPr id="20" name="그룹 19"/>
          <p:cNvGrpSpPr/>
          <p:nvPr/>
        </p:nvGrpSpPr>
        <p:grpSpPr>
          <a:xfrm>
            <a:off x="3171348" y="1329713"/>
            <a:ext cx="2565715" cy="4848683"/>
            <a:chOff x="337414" y="1701989"/>
            <a:chExt cx="3105083" cy="4802780"/>
          </a:xfrm>
        </p:grpSpPr>
        <p:sp>
          <p:nvSpPr>
            <p:cNvPr id="21" name="TextBox 29"/>
            <p:cNvSpPr txBox="1"/>
            <p:nvPr/>
          </p:nvSpPr>
          <p:spPr>
            <a:xfrm>
              <a:off x="595989" y="5050293"/>
              <a:ext cx="2676939" cy="1200329"/>
            </a:xfrm>
            <a:prstGeom prst="rect">
              <a:avLst/>
            </a:prstGeom>
            <a:noFill/>
          </p:spPr>
          <p:txBody>
            <a:bodyPr wrap="square" anchor="t" anchorCtr="0">
              <a:normAutofit fontScale="77500" lnSpcReduction="20000"/>
            </a:bodyPr>
            <a:lstStyle/>
            <a:p>
              <a:pPr marL="0" lvl="0" indent="0" defTabSz="457200" rtl="0" eaLnBrk="1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kumimoji="0" lang="en-US" altLang="ko-KR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2.</a:t>
              </a:r>
              <a:r>
                <a:rPr kumimoji="0" lang="ko-KR" altLang="en-US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 </a:t>
              </a:r>
              <a:r>
                <a:rPr kumimoji="0" lang="en-US" altLang="ko-KR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flood-area-segmen</a:t>
              </a:r>
              <a:r>
                <a:rPr kumimoji="0" lang="en-US" altLang="ko-KR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t</a:t>
              </a:r>
              <a:r>
                <a:rPr kumimoji="0" lang="en-US" altLang="ko-KR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ation</a:t>
              </a:r>
            </a:p>
            <a:p>
              <a:pPr marL="0" lvl="0" indent="0" defTabSz="457200" rtl="0" eaLnBrk="1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kumimoji="0" lang="en-US" altLang="ko-KR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-</a:t>
              </a:r>
              <a:r>
                <a:rPr kumimoji="0" lang="ko-KR" altLang="en-US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 이미지 </a:t>
              </a:r>
              <a:r>
                <a:rPr kumimoji="0" lang="en-US" altLang="ko-KR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646</a:t>
              </a:r>
              <a:r>
                <a:rPr kumimoji="0" lang="ko-KR" altLang="en-US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 장</a:t>
              </a:r>
            </a:p>
            <a:p>
              <a:pPr marL="0" lvl="0" indent="0" defTabSz="457200" rtl="0" eaLnBrk="1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kumimoji="0" lang="en-US" altLang="ko-KR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-</a:t>
              </a:r>
              <a:r>
                <a:rPr kumimoji="0" lang="ko-KR" altLang="en-US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 도심 홍수 피해</a:t>
              </a:r>
            </a:p>
            <a:p>
              <a:pPr marL="0" lvl="0" indent="0" defTabSz="457200" rtl="0" eaLnBrk="1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kumimoji="0" lang="en-US" altLang="ko-KR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-</a:t>
              </a:r>
              <a:r>
                <a:rPr kumimoji="0" lang="ko-KR" altLang="en-US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 항공뷰 고정</a:t>
              </a:r>
            </a:p>
            <a:p>
              <a:pPr marL="285750" lvl="0" indent="-285750" defTabSz="457200" rtl="0" eaLnBrk="1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Tx/>
                <a:buChar char="-"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000000"/>
                </a:solidFill>
                <a:latin typeface="Pretendard Light"/>
                <a:ea typeface="Pretendard Light"/>
                <a:cs typeface="Pretendard Light"/>
              </a:endParaRPr>
            </a:p>
          </p:txBody>
        </p:sp>
        <p:sp>
          <p:nvSpPr>
            <p:cNvPr id="22" name="사각형: 둥근 모서리 32"/>
            <p:cNvSpPr/>
            <p:nvPr/>
          </p:nvSpPr>
          <p:spPr>
            <a:xfrm>
              <a:off x="337414" y="1701989"/>
              <a:ext cx="3105083" cy="4802780"/>
            </a:xfrm>
            <a:prstGeom prst="roundRect">
              <a:avLst>
                <a:gd name="adj" fmla="val 16667"/>
              </a:avLst>
            </a:prstGeom>
            <a:noFill/>
            <a:ln w="38100" cap="flat" cmpd="sng" algn="ctr">
              <a:solidFill>
                <a:srgbClr val="4472C4">
                  <a:alpha val="100000"/>
                </a:srgbClr>
              </a:solidFill>
              <a:prstDash val="solid"/>
              <a:miter/>
            </a:ln>
          </p:spPr>
          <p:txBody>
            <a:bodyPr anchor="t" anchorCtr="0"/>
            <a:lstStyle/>
            <a:p>
              <a:pPr marL="0" lvl="0" indent="0" defTabSz="4572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endParaRPr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6051187" y="1329713"/>
            <a:ext cx="2565715" cy="4848683"/>
            <a:chOff x="337414" y="1701989"/>
            <a:chExt cx="3105083" cy="4802780"/>
          </a:xfrm>
        </p:grpSpPr>
        <p:sp>
          <p:nvSpPr>
            <p:cNvPr id="24" name="TextBox 29"/>
            <p:cNvSpPr txBox="1"/>
            <p:nvPr/>
          </p:nvSpPr>
          <p:spPr>
            <a:xfrm>
              <a:off x="595989" y="5050293"/>
              <a:ext cx="2676939" cy="1200329"/>
            </a:xfrm>
            <a:prstGeom prst="rect">
              <a:avLst/>
            </a:prstGeom>
            <a:noFill/>
          </p:spPr>
          <p:txBody>
            <a:bodyPr wrap="square" anchor="t" anchorCtr="0">
              <a:normAutofit fontScale="77500" lnSpcReduction="20000"/>
            </a:bodyPr>
            <a:lstStyle/>
            <a:p>
              <a:pPr marL="0" lvl="0" indent="0" defTabSz="457200" rtl="0" eaLnBrk="1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kumimoji="0" lang="en-US" altLang="ko-KR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3.</a:t>
              </a:r>
              <a:r>
                <a:rPr kumimoji="0" lang="ko-KR" altLang="en-US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 </a:t>
              </a:r>
              <a:r>
                <a:rPr kumimoji="0" lang="en-US" altLang="ko-KR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lufi-riversnap</a:t>
              </a:r>
            </a:p>
            <a:p>
              <a:pPr marL="0" lvl="0" indent="0" defTabSz="457200" rtl="0" eaLnBrk="1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kumimoji="0" lang="en-US" altLang="ko-KR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-</a:t>
              </a:r>
              <a:r>
                <a:rPr kumimoji="0" lang="ko-KR" altLang="en-US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 이미지 </a:t>
              </a:r>
              <a:r>
                <a:rPr kumimoji="0" lang="en-US" altLang="ko-KR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1091</a:t>
              </a:r>
              <a:r>
                <a:rPr kumimoji="0" lang="ko-KR" altLang="en-US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 장</a:t>
              </a:r>
            </a:p>
            <a:p>
              <a:pPr marL="0" lvl="0" indent="0" defTabSz="457200" rtl="0" eaLnBrk="1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kumimoji="0" lang="en-US" altLang="ko-KR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-</a:t>
              </a:r>
              <a:r>
                <a:rPr kumimoji="0" lang="ko-KR" altLang="en-US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 </a:t>
              </a:r>
              <a:r>
                <a:rPr kumimoji="0" lang="ko-KR" altLang="en-US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다양한 환경의 물 영역</a:t>
              </a:r>
            </a:p>
            <a:p>
              <a:pPr marL="0" lvl="0" indent="0" defTabSz="457200" rtl="0" eaLnBrk="1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kumimoji="0" lang="en-US" altLang="ko-KR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-</a:t>
              </a:r>
              <a:r>
                <a:rPr kumimoji="0" lang="ko-KR" altLang="en-US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 촬영 각도 다양</a:t>
              </a:r>
            </a:p>
            <a:p>
              <a:pPr marL="285750" lvl="0" indent="-285750" defTabSz="457200" rtl="0" eaLnBrk="1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Tx/>
                <a:buChar char="-"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000000"/>
                </a:solidFill>
                <a:latin typeface="Pretendard Light"/>
                <a:ea typeface="Pretendard Light"/>
                <a:cs typeface="Pretendard Light"/>
              </a:endParaRPr>
            </a:p>
          </p:txBody>
        </p:sp>
        <p:sp>
          <p:nvSpPr>
            <p:cNvPr id="25" name="사각형: 둥근 모서리 32"/>
            <p:cNvSpPr/>
            <p:nvPr/>
          </p:nvSpPr>
          <p:spPr>
            <a:xfrm>
              <a:off x="337414" y="1701989"/>
              <a:ext cx="3105083" cy="4802780"/>
            </a:xfrm>
            <a:prstGeom prst="roundRect">
              <a:avLst>
                <a:gd name="adj" fmla="val 16667"/>
              </a:avLst>
            </a:prstGeom>
            <a:noFill/>
            <a:ln w="38100" cap="flat" cmpd="sng" algn="ctr">
              <a:solidFill>
                <a:srgbClr val="4472C4">
                  <a:alpha val="100000"/>
                </a:srgbClr>
              </a:solidFill>
              <a:prstDash val="solid"/>
              <a:miter/>
            </a:ln>
          </p:spPr>
          <p:txBody>
            <a:bodyPr anchor="t" anchorCtr="0"/>
            <a:lstStyle/>
            <a:p>
              <a:pPr marL="0" lvl="0" indent="0" defTabSz="4572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endParaRPr>
            </a:p>
          </p:txBody>
        </p:sp>
      </p:grpSp>
      <p:grpSp>
        <p:nvGrpSpPr>
          <p:cNvPr id="26" name="그룹 25"/>
          <p:cNvGrpSpPr/>
          <p:nvPr/>
        </p:nvGrpSpPr>
        <p:grpSpPr>
          <a:xfrm>
            <a:off x="8931027" y="1329713"/>
            <a:ext cx="2565715" cy="4848683"/>
            <a:chOff x="337414" y="1701989"/>
            <a:chExt cx="3105083" cy="4802780"/>
          </a:xfrm>
        </p:grpSpPr>
        <p:sp>
          <p:nvSpPr>
            <p:cNvPr id="27" name="TextBox 29"/>
            <p:cNvSpPr txBox="1"/>
            <p:nvPr/>
          </p:nvSpPr>
          <p:spPr>
            <a:xfrm>
              <a:off x="595989" y="5050293"/>
              <a:ext cx="2676939" cy="1200329"/>
            </a:xfrm>
            <a:prstGeom prst="rect">
              <a:avLst/>
            </a:prstGeom>
            <a:noFill/>
          </p:spPr>
          <p:txBody>
            <a:bodyPr wrap="square" anchor="t" anchorCtr="0">
              <a:normAutofit fontScale="77500" lnSpcReduction="20000"/>
            </a:bodyPr>
            <a:lstStyle/>
            <a:p>
              <a:pPr marL="0" lvl="0" indent="0" defTabSz="457200" rtl="0" eaLnBrk="1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kumimoji="0" lang="en-US" altLang="ko-KR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4.</a:t>
              </a:r>
              <a:r>
                <a:rPr kumimoji="0" lang="ko-KR" altLang="en-US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 </a:t>
              </a:r>
              <a:r>
                <a:rPr kumimoji="0" lang="en-US" altLang="ko-KR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water-segmentation</a:t>
              </a:r>
            </a:p>
            <a:p>
              <a:pPr marL="0" lvl="0" indent="0" defTabSz="457200" rtl="0" eaLnBrk="1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kumimoji="0" lang="en-US" altLang="ko-KR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-</a:t>
              </a:r>
              <a:r>
                <a:rPr kumimoji="0" lang="ko-KR" altLang="en-US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 이미지 </a:t>
              </a:r>
              <a:r>
                <a:rPr kumimoji="0" lang="en-US" altLang="ko-KR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1202</a:t>
              </a:r>
              <a:r>
                <a:rPr kumimoji="0" lang="ko-KR" altLang="en-US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 장</a:t>
              </a:r>
            </a:p>
            <a:p>
              <a:pPr marL="0" lvl="0" indent="0" defTabSz="457200" rtl="0" eaLnBrk="1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kumimoji="0" lang="en-US" altLang="ko-KR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-</a:t>
              </a:r>
              <a:r>
                <a:rPr kumimoji="0" lang="ko-KR" altLang="en-US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 다양한 하천 </a:t>
              </a:r>
              <a:r>
                <a:rPr kumimoji="0" lang="en-US" altLang="ko-KR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cctv</a:t>
              </a:r>
            </a:p>
            <a:p>
              <a:pPr marL="0" lvl="0" indent="0" defTabSz="457200" rtl="0" eaLnBrk="1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Tx/>
                <a:buNone/>
                <a:defRPr/>
              </a:pPr>
              <a:r>
                <a:rPr kumimoji="0" lang="en-US" altLang="ko-KR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-</a:t>
              </a:r>
              <a:r>
                <a:rPr kumimoji="0" lang="ko-KR" altLang="en-US" sz="1800" b="0" i="0" u="none" strike="noStrike" kern="1200" cap="none" spc="0" normalizeH="0" baseline="0">
                  <a:solidFill>
                    <a:srgbClr val="000000"/>
                  </a:solidFill>
                  <a:latin typeface="Pretendard Light"/>
                  <a:ea typeface="Pretendard Light"/>
                  <a:cs typeface="Pretendard Light"/>
                </a:rPr>
                <a:t> 촬영 각도 다양</a:t>
              </a:r>
            </a:p>
            <a:p>
              <a:pPr marL="285750" lvl="0" indent="-285750" defTabSz="457200" rtl="0" eaLnBrk="1" latinLnBrk="0" hangingPunct="1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buFontTx/>
                <a:buChar char="-"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000000"/>
                </a:solidFill>
                <a:latin typeface="Pretendard Light"/>
                <a:ea typeface="Pretendard Light"/>
                <a:cs typeface="Pretendard Light"/>
              </a:endParaRPr>
            </a:p>
          </p:txBody>
        </p:sp>
        <p:sp>
          <p:nvSpPr>
            <p:cNvPr id="28" name="사각형: 둥근 모서리 32"/>
            <p:cNvSpPr/>
            <p:nvPr/>
          </p:nvSpPr>
          <p:spPr>
            <a:xfrm>
              <a:off x="337414" y="1701989"/>
              <a:ext cx="3105083" cy="4802780"/>
            </a:xfrm>
            <a:prstGeom prst="roundRect">
              <a:avLst>
                <a:gd name="adj" fmla="val 16667"/>
              </a:avLst>
            </a:prstGeom>
            <a:noFill/>
            <a:ln w="38100" cap="flat" cmpd="sng" algn="ctr">
              <a:solidFill>
                <a:srgbClr val="4472C4">
                  <a:alpha val="100000"/>
                </a:srgbClr>
              </a:solidFill>
              <a:prstDash val="solid"/>
              <a:miter/>
            </a:ln>
          </p:spPr>
          <p:txBody>
            <a:bodyPr anchor="t" anchorCtr="0"/>
            <a:lstStyle/>
            <a:p>
              <a:pPr marL="0" lvl="0" indent="0" defTabSz="457200" rtl="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defRPr/>
              </a:pPr>
              <a:endParaRPr kumimoji="0" lang="ko-KR" altLang="en-US" sz="1800" b="0" i="0" u="none" strike="noStrike" kern="1200" cap="none" spc="0" normalizeH="0" baseline="0">
                <a:solidFill>
                  <a:srgbClr val="FFFFFF"/>
                </a:solidFill>
                <a:latin typeface="Pretendard Medium"/>
                <a:ea typeface="Pretendard Medium"/>
                <a:cs typeface="Pretendard Medium"/>
              </a:endParaRPr>
            </a:p>
          </p:txBody>
        </p:sp>
      </p:grpSp>
      <p:pic>
        <p:nvPicPr>
          <p:cNvPr id="31" name="그림 30"/>
          <p:cNvPicPr/>
          <p:nvPr/>
        </p:nvPicPr>
        <p:blipFill rotWithShape="1">
          <a:blip r:embed="rId3"/>
          <a:stretch>
            <a:fillRect/>
          </a:stretch>
        </p:blipFill>
        <p:spPr>
          <a:xfrm>
            <a:off x="9065084" y="1723652"/>
            <a:ext cx="2268283" cy="1440180"/>
          </a:xfrm>
          <a:prstGeom prst="rect">
            <a:avLst/>
          </a:prstGeom>
        </p:spPr>
      </p:pic>
      <p:pic>
        <p:nvPicPr>
          <p:cNvPr id="32" name="그림 31"/>
          <p:cNvPicPr/>
          <p:nvPr/>
        </p:nvPicPr>
        <p:blipFill rotWithShape="1">
          <a:blip r:embed="rId4"/>
          <a:stretch>
            <a:fillRect/>
          </a:stretch>
        </p:blipFill>
        <p:spPr>
          <a:xfrm>
            <a:off x="9065147" y="3266608"/>
            <a:ext cx="2268283" cy="1440180"/>
          </a:xfrm>
          <a:prstGeom prst="rect">
            <a:avLst/>
          </a:prstGeom>
        </p:spPr>
      </p:pic>
      <p:pic>
        <p:nvPicPr>
          <p:cNvPr id="33" name="그림 32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6362160" y="3266537"/>
            <a:ext cx="1943769" cy="1292400"/>
          </a:xfrm>
          <a:prstGeom prst="rect">
            <a:avLst/>
          </a:prstGeom>
        </p:spPr>
      </p:pic>
      <p:pic>
        <p:nvPicPr>
          <p:cNvPr id="34" name="그림 33"/>
          <p:cNvPicPr>
            <a:picLocks noChangeAspect="1"/>
          </p:cNvPicPr>
          <p:nvPr/>
        </p:nvPicPr>
        <p:blipFill rotWithShape="1">
          <a:blip r:embed="rId6"/>
          <a:stretch>
            <a:fillRect/>
          </a:stretch>
        </p:blipFill>
        <p:spPr>
          <a:xfrm>
            <a:off x="6362159" y="1723652"/>
            <a:ext cx="1943770" cy="1292400"/>
          </a:xfrm>
          <a:prstGeom prst="rect">
            <a:avLst/>
          </a:prstGeom>
        </p:spPr>
      </p:pic>
      <p:pic>
        <p:nvPicPr>
          <p:cNvPr id="35" name="그림 34"/>
          <p:cNvPicPr>
            <a:picLocks noChangeAspect="1"/>
          </p:cNvPicPr>
          <p:nvPr/>
        </p:nvPicPr>
        <p:blipFill rotWithShape="1">
          <a:blip r:embed="rId7"/>
          <a:stretch>
            <a:fillRect/>
          </a:stretch>
        </p:blipFill>
        <p:spPr>
          <a:xfrm>
            <a:off x="3457578" y="3266537"/>
            <a:ext cx="1993254" cy="1292400"/>
          </a:xfrm>
          <a:prstGeom prst="rect">
            <a:avLst/>
          </a:prstGeom>
        </p:spPr>
      </p:pic>
      <p:pic>
        <p:nvPicPr>
          <p:cNvPr id="36" name="그림 35"/>
          <p:cNvPicPr>
            <a:picLocks noChangeAspect="1"/>
          </p:cNvPicPr>
          <p:nvPr/>
        </p:nvPicPr>
        <p:blipFill rotWithShape="1">
          <a:blip r:embed="rId8"/>
          <a:stretch>
            <a:fillRect/>
          </a:stretch>
        </p:blipFill>
        <p:spPr>
          <a:xfrm>
            <a:off x="3454363" y="1723652"/>
            <a:ext cx="1999684" cy="1292400"/>
          </a:xfrm>
          <a:prstGeom prst="rect">
            <a:avLst/>
          </a:prstGeom>
        </p:spPr>
      </p:pic>
      <p:pic>
        <p:nvPicPr>
          <p:cNvPr id="37" name="그림 36"/>
          <p:cNvPicPr>
            <a:picLocks noChangeAspect="1"/>
          </p:cNvPicPr>
          <p:nvPr/>
        </p:nvPicPr>
        <p:blipFill rotWithShape="1">
          <a:blip r:embed="rId9"/>
          <a:stretch>
            <a:fillRect/>
          </a:stretch>
        </p:blipFill>
        <p:spPr>
          <a:xfrm>
            <a:off x="712076" y="1723652"/>
            <a:ext cx="1724583" cy="1292400"/>
          </a:xfrm>
          <a:prstGeom prst="rect">
            <a:avLst/>
          </a:prstGeom>
        </p:spPr>
      </p:pic>
      <p:pic>
        <p:nvPicPr>
          <p:cNvPr id="38" name="그림 37"/>
          <p:cNvPicPr>
            <a:picLocks noChangeAspect="1"/>
          </p:cNvPicPr>
          <p:nvPr/>
        </p:nvPicPr>
        <p:blipFill rotWithShape="1">
          <a:blip r:embed="rId10"/>
          <a:stretch>
            <a:fillRect/>
          </a:stretch>
        </p:blipFill>
        <p:spPr>
          <a:xfrm>
            <a:off x="712767" y="3266537"/>
            <a:ext cx="1723200" cy="1292400"/>
          </a:xfrm>
          <a:prstGeom prst="rect">
            <a:avLst/>
          </a:prstGeom>
        </p:spPr>
      </p:pic>
      <p:sp>
        <p:nvSpPr>
          <p:cNvPr id="39" name="TextBox 29"/>
          <p:cNvSpPr txBox="1"/>
          <p:nvPr/>
        </p:nvSpPr>
        <p:spPr>
          <a:xfrm>
            <a:off x="3385007" y="4710019"/>
            <a:ext cx="2211941" cy="1211801"/>
          </a:xfrm>
          <a:prstGeom prst="rect">
            <a:avLst/>
          </a:prstGeom>
          <a:noFill/>
        </p:spPr>
        <p:txBody>
          <a:bodyPr wrap="square" anchor="t" anchorCtr="0">
            <a:normAutofit fontScale="77500" lnSpcReduction="20000"/>
          </a:bodyPr>
          <a:lstStyle/>
          <a:p>
            <a:pPr marL="0" lvl="0" indent="0" algn="l" defTabSz="4572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kumimoji="0" lang="en-US" altLang="ko-KR" sz="1800" b="0" i="0" u="none" strike="noStrike" kern="1200" cap="none" spc="0" normalizeH="0" baseline="0">
                <a:solidFill>
                  <a:srgbClr val="000000"/>
                </a:solidFill>
                <a:latin typeface="Pretendard Light"/>
                <a:ea typeface="Pretendard Light"/>
                <a:cs typeface="Pretendard Light"/>
              </a:rPr>
              <a:t>2.</a:t>
            </a:r>
            <a:r>
              <a:rPr kumimoji="0" lang="ko-KR" altLang="en-US" sz="1800" b="0" i="0" u="none" strike="noStrike" kern="1200" cap="none" spc="0" normalizeH="0" baseline="0">
                <a:solidFill>
                  <a:srgbClr val="000000"/>
                </a:solidFill>
                <a:latin typeface="Pretendard Light"/>
                <a:ea typeface="Pretendard Light"/>
                <a:cs typeface="Pretendard Light"/>
              </a:rPr>
              <a:t> </a:t>
            </a:r>
            <a:r>
              <a:rPr kumimoji="0" lang="en-US" altLang="ko-KR" sz="1800" b="0" i="0" u="none" strike="noStrike" kern="1200" cap="none" spc="0" normalizeH="0" baseline="0">
                <a:solidFill>
                  <a:srgbClr val="000000"/>
                </a:solidFill>
                <a:latin typeface="Pretendard Light"/>
                <a:ea typeface="Pretendard Light"/>
                <a:cs typeface="Pretendard Light"/>
              </a:rPr>
              <a:t>flood-area-segmentation</a:t>
            </a:r>
          </a:p>
          <a:p>
            <a:pPr marL="0" lvl="0" indent="0" algn="l" defTabSz="4572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kumimoji="0" lang="en-US" altLang="ko-KR" sz="1800" b="0" i="0" u="none" strike="noStrike" kern="1200" cap="none" spc="0" normalizeH="0" baseline="0">
                <a:solidFill>
                  <a:srgbClr val="000000"/>
                </a:solidFill>
                <a:latin typeface="Pretendard Light"/>
                <a:ea typeface="Pretendard Light"/>
                <a:cs typeface="Pretendard Light"/>
              </a:rPr>
              <a:t>-</a:t>
            </a:r>
            <a:r>
              <a:rPr kumimoji="0" lang="ko-KR" altLang="en-US" sz="1800" b="0" i="0" u="none" strike="noStrike" kern="1200" cap="none" spc="0" normalizeH="0" baseline="0">
                <a:solidFill>
                  <a:srgbClr val="000000"/>
                </a:solidFill>
                <a:latin typeface="Pretendard Light"/>
                <a:ea typeface="Pretendard Light"/>
                <a:cs typeface="Pretendard Light"/>
              </a:rPr>
              <a:t> 이미지 </a:t>
            </a:r>
            <a:r>
              <a:rPr kumimoji="0" lang="en-US" altLang="ko-KR" sz="1800" b="0" i="0" u="none" strike="noStrike" kern="1200" cap="none" spc="0" normalizeH="0" baseline="0">
                <a:solidFill>
                  <a:srgbClr val="000000"/>
                </a:solidFill>
                <a:latin typeface="Pretendard Light"/>
                <a:ea typeface="Pretendard Light"/>
                <a:cs typeface="Pretendard Light"/>
              </a:rPr>
              <a:t>646</a:t>
            </a:r>
            <a:r>
              <a:rPr kumimoji="0" lang="ko-KR" altLang="en-US" sz="1800" b="0" i="0" u="none" strike="noStrike" kern="1200" cap="none" spc="0" normalizeH="0" baseline="0">
                <a:solidFill>
                  <a:srgbClr val="000000"/>
                </a:solidFill>
                <a:latin typeface="Pretendard Light"/>
                <a:ea typeface="Pretendard Light"/>
                <a:cs typeface="Pretendard Light"/>
              </a:rPr>
              <a:t> 장</a:t>
            </a:r>
          </a:p>
          <a:p>
            <a:pPr marL="0" lvl="0" indent="0" algn="l" defTabSz="4572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kumimoji="0" lang="en-US" altLang="ko-KR" sz="1800" b="0" i="0" u="none" strike="noStrike" kern="1200" cap="none" spc="0" normalizeH="0" baseline="0">
                <a:solidFill>
                  <a:srgbClr val="000000"/>
                </a:solidFill>
                <a:latin typeface="Pretendard Light"/>
                <a:ea typeface="Pretendard Light"/>
                <a:cs typeface="Pretendard Light"/>
              </a:rPr>
              <a:t>-</a:t>
            </a:r>
            <a:r>
              <a:rPr kumimoji="0" lang="ko-KR" altLang="en-US" sz="1800" b="0" i="0" u="none" strike="noStrike" kern="1200" cap="none" spc="0" normalizeH="0" baseline="0">
                <a:solidFill>
                  <a:srgbClr val="000000"/>
                </a:solidFill>
                <a:latin typeface="Pretendard Light"/>
                <a:ea typeface="Pretendard Light"/>
                <a:cs typeface="Pretendard Light"/>
              </a:rPr>
              <a:t> 도심 홍수 피해</a:t>
            </a:r>
          </a:p>
          <a:p>
            <a:pPr marL="0" lvl="0" indent="0" algn="l" defTabSz="4572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None/>
              <a:defRPr/>
            </a:pPr>
            <a:r>
              <a:rPr kumimoji="0" lang="en-US" altLang="ko-KR" sz="1800" b="0" i="0" u="none" strike="noStrike" kern="1200" cap="none" spc="0" normalizeH="0" baseline="0">
                <a:solidFill>
                  <a:srgbClr val="000000"/>
                </a:solidFill>
                <a:latin typeface="Pretendard Light"/>
                <a:ea typeface="Pretendard Light"/>
                <a:cs typeface="Pretendard Light"/>
              </a:rPr>
              <a:t>-</a:t>
            </a:r>
            <a:r>
              <a:rPr kumimoji="0" lang="ko-KR" altLang="en-US" sz="1800" b="0" i="0" u="none" strike="noStrike" kern="1200" cap="none" spc="0" normalizeH="0" baseline="0">
                <a:solidFill>
                  <a:srgbClr val="000000"/>
                </a:solidFill>
                <a:latin typeface="Pretendard Light"/>
                <a:ea typeface="Pretendard Light"/>
                <a:cs typeface="Pretendard Light"/>
              </a:rPr>
              <a:t> 항공뷰 고정</a:t>
            </a:r>
          </a:p>
          <a:p>
            <a:pPr marL="285750" lvl="0" indent="-285750" algn="l" defTabSz="4572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000000"/>
              </a:solidFill>
              <a:latin typeface="Pretendard Light"/>
              <a:ea typeface="Pretendard Light"/>
              <a:cs typeface="Pretendard Ligh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:dsp="http://schemas.microsoft.com/office/drawing/2008/diagram" xmlns:dgm="http://schemas.openxmlformats.org/drawingml/2006/diagram" xmlns:c="http://schemas.openxmlformats.org/drawingml/2006/chart"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개발 내용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모델 평가 및 개선</a:t>
            </a:r>
          </a:p>
        </p:txBody>
      </p:sp>
      <p:pic>
        <p:nvPicPr>
          <p:cNvPr id="19" name="내용 개체 틀 2"/>
          <p:cNvPicPr>
            <a:picLocks noChangeAspect="1"/>
          </p:cNvPicPr>
          <p:nvPr/>
        </p:nvPicPr>
        <p:blipFill rotWithShape="1">
          <a:blip r:embed="rId3"/>
          <a:srcRect l="74790" t="49750" r="12770" b="460"/>
          <a:stretch>
            <a:fillRect/>
          </a:stretch>
        </p:blipFill>
        <p:spPr>
          <a:xfrm>
            <a:off x="1066347" y="1895654"/>
            <a:ext cx="1315090" cy="1752634"/>
          </a:xfrm>
          <a:prstGeom prst="rect">
            <a:avLst/>
          </a:prstGeom>
        </p:spPr>
      </p:pic>
      <p:sp>
        <p:nvSpPr>
          <p:cNvPr id="25" name="사각형: 둥근 모서리 24"/>
          <p:cNvSpPr/>
          <p:nvPr/>
        </p:nvSpPr>
        <p:spPr>
          <a:xfrm>
            <a:off x="1066347" y="1587919"/>
            <a:ext cx="255189" cy="261381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en-US" altLang="ko-KR" sz="1600" b="1" dirty="0">
                <a:solidFill>
                  <a:sysClr val="windowText" lastClr="000000"/>
                </a:solidFill>
                <a:latin typeface="+mn-ea"/>
              </a:rPr>
              <a:t>1</a:t>
            </a:r>
          </a:p>
        </p:txBody>
      </p:sp>
      <p:pic>
        <p:nvPicPr>
          <p:cNvPr id="20" name="그림 19"/>
          <p:cNvPicPr>
            <a:picLocks noChangeAspect="1"/>
          </p:cNvPicPr>
          <p:nvPr/>
        </p:nvPicPr>
        <p:blipFill rotWithShape="1">
          <a:blip r:embed="rId4"/>
          <a:srcRect l="75050" t="50000" r="12690"/>
          <a:stretch>
            <a:fillRect/>
          </a:stretch>
        </p:blipFill>
        <p:spPr>
          <a:xfrm>
            <a:off x="3105446" y="1895654"/>
            <a:ext cx="1284200" cy="1744137"/>
          </a:xfrm>
          <a:prstGeom prst="rect">
            <a:avLst/>
          </a:prstGeom>
        </p:spPr>
      </p:pic>
      <p:sp>
        <p:nvSpPr>
          <p:cNvPr id="26" name="사각형: 둥근 모서리 25"/>
          <p:cNvSpPr/>
          <p:nvPr/>
        </p:nvSpPr>
        <p:spPr>
          <a:xfrm>
            <a:off x="3105446" y="1587919"/>
            <a:ext cx="255189" cy="261381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en-US" altLang="ko-KR" sz="1600" b="1">
                <a:solidFill>
                  <a:sysClr val="windowText" lastClr="000000"/>
                </a:solidFill>
                <a:latin typeface="+mn-ea"/>
              </a:rPr>
              <a:t>2</a:t>
            </a:r>
          </a:p>
        </p:txBody>
      </p:sp>
      <p:pic>
        <p:nvPicPr>
          <p:cNvPr id="16" name="그림 15"/>
          <p:cNvPicPr>
            <a:picLocks noChangeAspect="1"/>
          </p:cNvPicPr>
          <p:nvPr/>
        </p:nvPicPr>
        <p:blipFill rotWithShape="1">
          <a:blip r:embed="rId5"/>
          <a:stretch>
            <a:fillRect/>
          </a:stretch>
        </p:blipFill>
        <p:spPr>
          <a:xfrm>
            <a:off x="1041718" y="4296034"/>
            <a:ext cx="1314192" cy="1752633"/>
          </a:xfrm>
          <a:prstGeom prst="rect">
            <a:avLst/>
          </a:prstGeom>
        </p:spPr>
      </p:pic>
      <p:sp>
        <p:nvSpPr>
          <p:cNvPr id="27" name="사각형: 둥근 모서리 26"/>
          <p:cNvSpPr/>
          <p:nvPr/>
        </p:nvSpPr>
        <p:spPr>
          <a:xfrm>
            <a:off x="1041718" y="3977638"/>
            <a:ext cx="255189" cy="261381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en-US" altLang="ko-KR" sz="1600" b="1">
                <a:solidFill>
                  <a:sysClr val="windowText" lastClr="000000"/>
                </a:solidFill>
                <a:latin typeface="+mn-ea"/>
              </a:rPr>
              <a:t>3</a:t>
            </a: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 rotWithShape="1">
          <a:blip r:embed="rId6"/>
          <a:srcRect l="74850" t="50000" r="13090"/>
          <a:stretch>
            <a:fillRect/>
          </a:stretch>
        </p:blipFill>
        <p:spPr>
          <a:xfrm>
            <a:off x="3105935" y="4296035"/>
            <a:ext cx="1314191" cy="1814518"/>
          </a:xfrm>
          <a:prstGeom prst="rect">
            <a:avLst/>
          </a:prstGeom>
        </p:spPr>
      </p:pic>
      <p:sp>
        <p:nvSpPr>
          <p:cNvPr id="28" name="사각형: 둥근 모서리 27"/>
          <p:cNvSpPr/>
          <p:nvPr/>
        </p:nvSpPr>
        <p:spPr>
          <a:xfrm>
            <a:off x="3105935" y="3977638"/>
            <a:ext cx="255189" cy="261381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en-US" altLang="ko-KR" sz="1600" b="1">
                <a:solidFill>
                  <a:sysClr val="windowText" lastClr="000000"/>
                </a:solidFill>
                <a:latin typeface="+mn-ea"/>
              </a:rPr>
              <a:t>4</a:t>
            </a:r>
            <a:endParaRPr lang="en-US" altLang="ko-KR" sz="1400" b="1">
              <a:solidFill>
                <a:sysClr val="windowText" lastClr="000000"/>
              </a:solidFill>
              <a:latin typeface="+mn-ea"/>
            </a:endParaRPr>
          </a:p>
        </p:txBody>
      </p:sp>
      <p:grpSp>
        <p:nvGrpSpPr>
          <p:cNvPr id="50" name="그룹 49"/>
          <p:cNvGrpSpPr/>
          <p:nvPr/>
        </p:nvGrpSpPr>
        <p:grpSpPr>
          <a:xfrm>
            <a:off x="7234369" y="2299789"/>
            <a:ext cx="3977279" cy="2826958"/>
            <a:chOff x="7119132" y="1862042"/>
            <a:chExt cx="3977279" cy="2826958"/>
          </a:xfrm>
        </p:grpSpPr>
        <p:pic>
          <p:nvPicPr>
            <p:cNvPr id="5" name="그림 4"/>
            <p:cNvPicPr>
              <a:picLocks noChangeAspect="1"/>
            </p:cNvPicPr>
            <p:nvPr/>
          </p:nvPicPr>
          <p:blipFill rotWithShape="1">
            <a:blip r:embed="rId7"/>
            <a:srcRect l="74650" t="50000" r="13150"/>
            <a:stretch>
              <a:fillRect/>
            </a:stretch>
          </p:blipFill>
          <p:spPr>
            <a:xfrm>
              <a:off x="9251052" y="2169000"/>
              <a:ext cx="1845359" cy="2520000"/>
            </a:xfrm>
            <a:prstGeom prst="rect">
              <a:avLst/>
            </a:prstGeom>
          </p:spPr>
        </p:pic>
        <p:pic>
          <p:nvPicPr>
            <p:cNvPr id="7" name="그림 6"/>
            <p:cNvPicPr>
              <a:picLocks noChangeAspect="1"/>
            </p:cNvPicPr>
            <p:nvPr/>
          </p:nvPicPr>
          <p:blipFill rotWithShape="1">
            <a:blip r:embed="rId8"/>
            <a:srcRect l="74920" t="50000" r="12750"/>
            <a:stretch>
              <a:fillRect/>
            </a:stretch>
          </p:blipFill>
          <p:spPr>
            <a:xfrm>
              <a:off x="7119132" y="2169000"/>
              <a:ext cx="1846800" cy="2494646"/>
            </a:xfrm>
            <a:prstGeom prst="rect">
              <a:avLst/>
            </a:prstGeom>
          </p:spPr>
        </p:pic>
        <p:sp>
          <p:nvSpPr>
            <p:cNvPr id="47" name="사각형: 둥근 모서리 46"/>
            <p:cNvSpPr/>
            <p:nvPr/>
          </p:nvSpPr>
          <p:spPr>
            <a:xfrm>
              <a:off x="7119132" y="1862042"/>
              <a:ext cx="666000" cy="306958"/>
            </a:xfrm>
            <a:prstGeom prst="roundRect">
              <a:avLst>
                <a:gd name="adj" fmla="val 16667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r>
                <a:rPr lang="en-US" altLang="ko-KR" sz="1400" b="1">
                  <a:solidFill>
                    <a:sysClr val="windowText" lastClr="000000"/>
                  </a:solidFill>
                  <a:latin typeface="+mn-ea"/>
                </a:rPr>
                <a:t>All</a:t>
              </a:r>
            </a:p>
          </p:txBody>
        </p:sp>
        <p:sp>
          <p:nvSpPr>
            <p:cNvPr id="49" name="사각형: 둥근 모서리 48"/>
            <p:cNvSpPr/>
            <p:nvPr/>
          </p:nvSpPr>
          <p:spPr>
            <a:xfrm>
              <a:off x="9251052" y="1862042"/>
              <a:ext cx="667054" cy="306958"/>
            </a:xfrm>
            <a:prstGeom prst="roundRect">
              <a:avLst>
                <a:gd name="adj" fmla="val 16667"/>
              </a:avLst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/>
              </a:pPr>
              <a:r>
                <a:rPr lang="en-US" altLang="ko-KR" sz="1400" b="1">
                  <a:solidFill>
                    <a:sysClr val="windowText" lastClr="000000"/>
                  </a:solidFill>
                  <a:latin typeface="+mn-ea"/>
                </a:rPr>
                <a:t>1,3,4</a:t>
              </a:r>
            </a:p>
          </p:txBody>
        </p:sp>
      </p:grpSp>
      <p:sp>
        <p:nvSpPr>
          <p:cNvPr id="17" name="오른쪽 화살표 16"/>
          <p:cNvSpPr/>
          <p:nvPr/>
        </p:nvSpPr>
        <p:spPr>
          <a:xfrm>
            <a:off x="4991224" y="2816729"/>
            <a:ext cx="1672047" cy="726862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600"/>
              <a:t>모델 고도화</a:t>
            </a:r>
          </a:p>
        </p:txBody>
      </p:sp>
      <p:sp>
        <p:nvSpPr>
          <p:cNvPr id="51" name="가로 글상자 17"/>
          <p:cNvSpPr txBox="1"/>
          <p:nvPr/>
        </p:nvSpPr>
        <p:spPr>
          <a:xfrm>
            <a:off x="4841013" y="3635031"/>
            <a:ext cx="2393356" cy="8759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  <a:defRPr/>
            </a:pPr>
            <a:r>
              <a:rPr lang="en-US" altLang="ko-KR" dirty="0"/>
              <a:t>1)</a:t>
            </a:r>
            <a:r>
              <a:rPr lang="ko-KR" altLang="en-US" dirty="0"/>
              <a:t> 전이학습</a:t>
            </a:r>
          </a:p>
          <a:p>
            <a:pPr lvl="0">
              <a:lnSpc>
                <a:spcPct val="150000"/>
              </a:lnSpc>
              <a:defRPr/>
            </a:pPr>
            <a:r>
              <a:rPr lang="en-US" altLang="ko-KR" dirty="0"/>
              <a:t>2)</a:t>
            </a:r>
            <a:r>
              <a:rPr lang="ko-KR" altLang="en-US" dirty="0"/>
              <a:t> 데이터셋 조합 변경</a:t>
            </a:r>
          </a:p>
        </p:txBody>
      </p:sp>
      <p:sp>
        <p:nvSpPr>
          <p:cNvPr id="54" name="가로 글상자 9"/>
          <p:cNvSpPr txBox="1"/>
          <p:nvPr/>
        </p:nvSpPr>
        <p:spPr>
          <a:xfrm>
            <a:off x="1139717" y="3602325"/>
            <a:ext cx="131419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ko-KR" sz="1400"/>
              <a:t>0.4971</a:t>
            </a:r>
          </a:p>
        </p:txBody>
      </p:sp>
      <p:sp>
        <p:nvSpPr>
          <p:cNvPr id="57" name="가로 글상자 9"/>
          <p:cNvSpPr txBox="1"/>
          <p:nvPr/>
        </p:nvSpPr>
        <p:spPr>
          <a:xfrm>
            <a:off x="3177918" y="6056070"/>
            <a:ext cx="131419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ko-KR" sz="1400"/>
              <a:t>0.6194</a:t>
            </a:r>
          </a:p>
        </p:txBody>
      </p:sp>
      <p:sp>
        <p:nvSpPr>
          <p:cNvPr id="58" name="가로 글상자 9"/>
          <p:cNvSpPr txBox="1"/>
          <p:nvPr/>
        </p:nvSpPr>
        <p:spPr>
          <a:xfrm>
            <a:off x="1142447" y="6056071"/>
            <a:ext cx="131419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ko-KR" sz="1400"/>
              <a:t>0.5256</a:t>
            </a:r>
          </a:p>
        </p:txBody>
      </p:sp>
      <p:sp>
        <p:nvSpPr>
          <p:cNvPr id="59" name="가로 글상자 9"/>
          <p:cNvSpPr txBox="1"/>
          <p:nvPr/>
        </p:nvSpPr>
        <p:spPr>
          <a:xfrm>
            <a:off x="3177918" y="3602325"/>
            <a:ext cx="131419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ko-KR" sz="1400"/>
              <a:t>0.3502</a:t>
            </a:r>
          </a:p>
        </p:txBody>
      </p:sp>
      <p:sp>
        <p:nvSpPr>
          <p:cNvPr id="60" name="가로 글상자 9"/>
          <p:cNvSpPr txBox="1"/>
          <p:nvPr/>
        </p:nvSpPr>
        <p:spPr>
          <a:xfrm>
            <a:off x="7625440" y="5033933"/>
            <a:ext cx="131419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ko-KR" sz="1400"/>
              <a:t>0.7115</a:t>
            </a:r>
          </a:p>
        </p:txBody>
      </p:sp>
      <p:sp>
        <p:nvSpPr>
          <p:cNvPr id="61" name="가로 글상자 9"/>
          <p:cNvSpPr txBox="1"/>
          <p:nvPr/>
        </p:nvSpPr>
        <p:spPr>
          <a:xfrm>
            <a:off x="9760776" y="5033933"/>
            <a:ext cx="1314192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en-US" altLang="ko-KR" sz="1400"/>
              <a:t>0.7312</a:t>
            </a:r>
          </a:p>
        </p:txBody>
      </p:sp>
      <p:sp>
        <p:nvSpPr>
          <p:cNvPr id="62" name="직사각형 61"/>
          <p:cNvSpPr/>
          <p:nvPr/>
        </p:nvSpPr>
        <p:spPr>
          <a:xfrm>
            <a:off x="404353" y="1029532"/>
            <a:ext cx="5422894" cy="492563"/>
          </a:xfrm>
          <a:prstGeom prst="rect">
            <a:avLst/>
          </a:prstGeom>
          <a:noFill/>
          <a:ln w="12700" cap="flat" cmpd="sng" algn="ctr">
            <a:noFill/>
            <a:prstDash val="solid"/>
            <a:miter/>
          </a:ln>
        </p:spPr>
        <p:txBody>
          <a:bodyPr wrap="square" anchor="t" anchorCtr="0">
            <a:spAutoFit/>
          </a:bodyPr>
          <a:lstStyle/>
          <a:p>
            <a:pPr marL="0" lvl="0" indent="0" algn="l" defTabSz="4572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en-US" altLang="ko-KR" b="1">
                <a:solidFill>
                  <a:srgbClr val="000000"/>
                </a:solidFill>
                <a:latin typeface="Pretendard Light"/>
                <a:ea typeface="Pretendard Light"/>
                <a:cs typeface="Pretendard Light"/>
              </a:rPr>
              <a:t>DataSet</a:t>
            </a:r>
            <a:r>
              <a:rPr lang="ko-KR" altLang="en-US" b="1">
                <a:solidFill>
                  <a:srgbClr val="000000"/>
                </a:solidFill>
                <a:latin typeface="Pretendard Light"/>
                <a:ea typeface="Pretendard Light"/>
                <a:cs typeface="Pretendard Light"/>
              </a:rPr>
              <a:t>에 따른 평가지표</a:t>
            </a:r>
            <a:r>
              <a:rPr lang="en-US" altLang="ko-KR" b="1">
                <a:solidFill>
                  <a:srgbClr val="000000"/>
                </a:solidFill>
                <a:latin typeface="Pretendard Light"/>
                <a:ea typeface="Pretendard Light"/>
                <a:cs typeface="Pretendard Light"/>
              </a:rPr>
              <a:t>(mAP 50) </a:t>
            </a:r>
            <a:r>
              <a:rPr lang="ko-KR" altLang="en-US" b="1">
                <a:solidFill>
                  <a:srgbClr val="000000"/>
                </a:solidFill>
                <a:latin typeface="Pretendard Light"/>
                <a:ea typeface="Pretendard Light"/>
                <a:cs typeface="Pretendard Light"/>
              </a:rPr>
              <a:t>값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개발 내용</a:t>
            </a:r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가상수위계</a:t>
            </a: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2"/>
          <a:srcRect t="11710" r="32330"/>
          <a:stretch>
            <a:fillRect/>
          </a:stretch>
        </p:blipFill>
        <p:spPr>
          <a:xfrm>
            <a:off x="526616" y="1961580"/>
            <a:ext cx="4477936" cy="3583355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4136983" y="2271447"/>
            <a:ext cx="854805" cy="1050873"/>
          </a:xfrm>
          <a:prstGeom prst="rect">
            <a:avLst/>
          </a:prstGeom>
          <a:noFill/>
          <a:ln w="28575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Pretendard Medium"/>
              <a:ea typeface="Pretendard Medium"/>
              <a:cs typeface="Pretendard Medium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524976" y="4886959"/>
            <a:ext cx="4460980" cy="661757"/>
          </a:xfrm>
          <a:prstGeom prst="rect">
            <a:avLst/>
          </a:prstGeom>
          <a:noFill/>
          <a:ln w="28575" cap="flat" cmpd="sng" algn="ctr">
            <a:solidFill>
              <a:srgbClr val="FF0000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Pretendard Medium"/>
              <a:ea typeface="Pretendard Medium"/>
              <a:cs typeface="Pretendard Medium"/>
            </a:endParaRPr>
          </a:p>
        </p:txBody>
      </p:sp>
      <p:sp>
        <p:nvSpPr>
          <p:cNvPr id="10" name="오른쪽 화살표 9"/>
          <p:cNvSpPr/>
          <p:nvPr/>
        </p:nvSpPr>
        <p:spPr>
          <a:xfrm>
            <a:off x="5604316" y="3198535"/>
            <a:ext cx="983368" cy="554723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8FABDB">
              <a:alpha val="100000"/>
            </a:srgb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600" b="0" i="0" u="none" strike="noStrike" kern="1200" cap="none" spc="0" normalizeH="0" baseline="0">
              <a:solidFill>
                <a:srgbClr val="FFFFFF"/>
              </a:solidFill>
              <a:latin typeface="Pretendard Medium"/>
              <a:ea typeface="Pretendard Medium"/>
              <a:cs typeface="Pretendard Medium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7184273" y="2522166"/>
            <a:ext cx="1562318" cy="1352738"/>
          </a:xfrm>
          <a:prstGeom prst="rect">
            <a:avLst/>
          </a:prstGeom>
        </p:spPr>
      </p:pic>
      <p:pic>
        <p:nvPicPr>
          <p:cNvPr id="12" name="그림 11"/>
          <p:cNvPicPr>
            <a:picLocks noChangeAspect="1"/>
          </p:cNvPicPr>
          <p:nvPr/>
        </p:nvPicPr>
        <p:blipFill rotWithShape="1">
          <a:blip r:embed="rId4"/>
          <a:stretch>
            <a:fillRect/>
          </a:stretch>
        </p:blipFill>
        <p:spPr>
          <a:xfrm>
            <a:off x="9159373" y="1621927"/>
            <a:ext cx="1886213" cy="3153215"/>
          </a:xfrm>
          <a:prstGeom prst="rect">
            <a:avLst/>
          </a:prstGeom>
        </p:spPr>
      </p:pic>
      <p:sp>
        <p:nvSpPr>
          <p:cNvPr id="15" name="가로 글상자 14"/>
          <p:cNvSpPr txBox="1"/>
          <p:nvPr/>
        </p:nvSpPr>
        <p:spPr>
          <a:xfrm>
            <a:off x="5417334" y="3711139"/>
            <a:ext cx="1354157" cy="874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ctr" defTabSz="457200" rtl="0" eaLnBrk="1" latinLnBrk="0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800" b="0" i="0" u="none" strike="noStrike" kern="1200" cap="none" spc="0" normalizeH="0" baseline="0" dirty="0">
                <a:solidFill>
                  <a:srgbClr val="000000"/>
                </a:solidFill>
                <a:latin typeface="Pretendard Medium"/>
                <a:ea typeface="Pretendard Medium"/>
                <a:cs typeface="Pretendard Medium"/>
              </a:rPr>
              <a:t>가상수위계 데이터화</a:t>
            </a:r>
          </a:p>
        </p:txBody>
      </p:sp>
      <p:sp>
        <p:nvSpPr>
          <p:cNvPr id="3" name="사각형: 둥근 모서리 2">
            <a:extLst>
              <a:ext uri="{FF2B5EF4-FFF2-40B4-BE49-F238E27FC236}">
                <a16:creationId xmlns:a16="http://schemas.microsoft.com/office/drawing/2014/main" id="{BF83CEDA-EBAE-FB2D-4E7C-95BCD924791F}"/>
              </a:ext>
            </a:extLst>
          </p:cNvPr>
          <p:cNvSpPr/>
          <p:nvPr/>
        </p:nvSpPr>
        <p:spPr>
          <a:xfrm>
            <a:off x="7362947" y="5098809"/>
            <a:ext cx="1204970" cy="360389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600" b="1" dirty="0">
                <a:solidFill>
                  <a:sysClr val="windowText" lastClr="000000"/>
                </a:solidFill>
                <a:latin typeface="+mn-ea"/>
              </a:rPr>
              <a:t>경고수준</a:t>
            </a:r>
            <a:endParaRPr lang="en-US" altLang="ko-KR" sz="1600" b="1" dirty="0">
              <a:solidFill>
                <a:sysClr val="windowText" lastClr="000000"/>
              </a:solidFill>
              <a:latin typeface="+mn-ea"/>
            </a:endParaRPr>
          </a:p>
        </p:txBody>
      </p:sp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DB741002-0E16-E2CF-1AFD-7692459F3936}"/>
              </a:ext>
            </a:extLst>
          </p:cNvPr>
          <p:cNvSpPr/>
          <p:nvPr/>
        </p:nvSpPr>
        <p:spPr>
          <a:xfrm>
            <a:off x="9499994" y="5094719"/>
            <a:ext cx="1204970" cy="360389"/>
          </a:xfrm>
          <a:prstGeom prst="roundRect">
            <a:avLst>
              <a:gd name="adj" fmla="val 16667"/>
            </a:avLst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 sz="1600" b="1" dirty="0">
                <a:solidFill>
                  <a:sysClr val="windowText" lastClr="000000"/>
                </a:solidFill>
                <a:latin typeface="+mn-ea"/>
              </a:rPr>
              <a:t>수위</a:t>
            </a:r>
            <a:endParaRPr lang="en-US" altLang="ko-KR" sz="1600" b="1" dirty="0">
              <a:solidFill>
                <a:sysClr val="windowText" lastClr="000000"/>
              </a:solidFill>
              <a:latin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개발 내용</a:t>
            </a:r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r>
              <a:rPr lang="ko-KR" altLang="en-US"/>
              <a:t>개발 결과</a:t>
            </a:r>
            <a:r>
              <a:rPr lang="en-US" altLang="ko-KR"/>
              <a:t>:</a:t>
            </a:r>
            <a:r>
              <a:rPr lang="ko-KR" altLang="en-US"/>
              <a:t> 물 영역 탐지 및 가상수위계</a:t>
            </a:r>
          </a:p>
        </p:txBody>
      </p:sp>
      <p:sp>
        <p:nvSpPr>
          <p:cNvPr id="20" name="오른쪽 화살표 19"/>
          <p:cNvSpPr/>
          <p:nvPr/>
        </p:nvSpPr>
        <p:spPr>
          <a:xfrm>
            <a:off x="3597778" y="3539368"/>
            <a:ext cx="684792" cy="532636"/>
          </a:xfrm>
          <a:prstGeom prst="rightArrow">
            <a:avLst>
              <a:gd name="adj1" fmla="val 50000"/>
              <a:gd name="adj2" fmla="val 50365"/>
            </a:avLst>
          </a:prstGeom>
          <a:solidFill>
            <a:schemeClr val="accent1">
              <a:lumMod val="50000"/>
            </a:scheme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sz="1800" b="0" i="0" u="none" strike="noStrike" kern="1200" cap="none" spc="0" normalizeH="0" baseline="0">
              <a:solidFill>
                <a:srgbClr val="FFFFFF"/>
              </a:solidFill>
              <a:latin typeface="Pretendard Medium"/>
              <a:ea typeface="Pretendard Medium"/>
              <a:cs typeface="Pretendard Medium"/>
            </a:endParaRPr>
          </a:p>
        </p:txBody>
      </p:sp>
      <p:pic>
        <p:nvPicPr>
          <p:cNvPr id="22" name="그림 21"/>
          <p:cNvPicPr/>
          <p:nvPr/>
        </p:nvPicPr>
        <p:blipFill rotWithShape="1">
          <a:blip r:embed="rId3"/>
          <a:srcRect l="30500"/>
          <a:stretch>
            <a:fillRect/>
          </a:stretch>
        </p:blipFill>
        <p:spPr>
          <a:xfrm>
            <a:off x="8967469" y="2185482"/>
            <a:ext cx="2880360" cy="3240405"/>
          </a:xfrm>
          <a:prstGeom prst="rect">
            <a:avLst/>
          </a:prstGeom>
        </p:spPr>
      </p:pic>
      <p:pic>
        <p:nvPicPr>
          <p:cNvPr id="23" name="그림 22"/>
          <p:cNvPicPr/>
          <p:nvPr/>
        </p:nvPicPr>
        <p:blipFill rotWithShape="1">
          <a:blip r:embed="rId4"/>
          <a:srcRect l="30920"/>
          <a:stretch>
            <a:fillRect/>
          </a:stretch>
        </p:blipFill>
        <p:spPr>
          <a:xfrm>
            <a:off x="4655819" y="2185484"/>
            <a:ext cx="2880360" cy="3240405"/>
          </a:xfrm>
          <a:prstGeom prst="rect">
            <a:avLst/>
          </a:prstGeom>
        </p:spPr>
      </p:pic>
      <p:pic>
        <p:nvPicPr>
          <p:cNvPr id="24" name="그림 23"/>
          <p:cNvPicPr/>
          <p:nvPr/>
        </p:nvPicPr>
        <p:blipFill rotWithShape="1">
          <a:blip r:embed="rId5"/>
          <a:srcRect l="30920"/>
          <a:stretch>
            <a:fillRect/>
          </a:stretch>
        </p:blipFill>
        <p:spPr>
          <a:xfrm>
            <a:off x="344169" y="2185484"/>
            <a:ext cx="2880360" cy="3240405"/>
          </a:xfrm>
          <a:prstGeom prst="rect">
            <a:avLst/>
          </a:prstGeom>
        </p:spPr>
      </p:pic>
      <p:sp>
        <p:nvSpPr>
          <p:cNvPr id="25" name="가로 글상자 24"/>
          <p:cNvSpPr txBox="1"/>
          <p:nvPr/>
        </p:nvSpPr>
        <p:spPr>
          <a:xfrm>
            <a:off x="887081" y="1665034"/>
            <a:ext cx="1794535" cy="366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>
                <a:latin typeface="+mn-ea"/>
              </a:rPr>
              <a:t>원본</a:t>
            </a:r>
          </a:p>
        </p:txBody>
      </p:sp>
      <p:sp>
        <p:nvSpPr>
          <p:cNvPr id="26" name="가로 글상자 25"/>
          <p:cNvSpPr txBox="1"/>
          <p:nvPr/>
        </p:nvSpPr>
        <p:spPr>
          <a:xfrm>
            <a:off x="5198731" y="1636243"/>
            <a:ext cx="1794535" cy="3668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800" b="0" i="0" u="none" strike="noStrike" kern="1200" cap="none" spc="0" normalizeH="0" baseline="0">
                <a:solidFill>
                  <a:srgbClr val="000000"/>
                </a:solidFill>
                <a:latin typeface="+mn-ea"/>
                <a:cs typeface="Pretendard Medium"/>
              </a:rPr>
              <a:t>물 영역 확인</a:t>
            </a:r>
          </a:p>
        </p:txBody>
      </p:sp>
      <p:sp>
        <p:nvSpPr>
          <p:cNvPr id="27" name="가로 글상자 26"/>
          <p:cNvSpPr txBox="1"/>
          <p:nvPr/>
        </p:nvSpPr>
        <p:spPr>
          <a:xfrm>
            <a:off x="9107597" y="1662518"/>
            <a:ext cx="26001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kumimoji="0" lang="ko-KR" altLang="en-US" sz="1800" b="0" i="0" u="none" strike="noStrike" kern="1200" cap="none" spc="0" normalizeH="0" baseline="0">
                <a:solidFill>
                  <a:srgbClr val="000000"/>
                </a:solidFill>
                <a:latin typeface="+mn-ea"/>
                <a:cs typeface="Pretendard Medium"/>
              </a:rPr>
              <a:t>물 영역 </a:t>
            </a:r>
            <a:r>
              <a:rPr kumimoji="0" lang="en-US" altLang="ko-KR" sz="1800" b="0" i="0" u="none" strike="noStrike" kern="1200" cap="none" spc="0" normalizeH="0" baseline="0">
                <a:solidFill>
                  <a:srgbClr val="000000"/>
                </a:solidFill>
                <a:latin typeface="+mn-ea"/>
                <a:cs typeface="Pretendard Medium"/>
              </a:rPr>
              <a:t>+</a:t>
            </a:r>
            <a:r>
              <a:rPr kumimoji="0" lang="ko-KR" altLang="en-US" sz="1800" b="0" i="0" u="none" strike="noStrike" kern="1200" cap="none" spc="0" normalizeH="0" baseline="0">
                <a:solidFill>
                  <a:srgbClr val="000000"/>
                </a:solidFill>
                <a:latin typeface="+mn-ea"/>
                <a:cs typeface="Pretendard Medium"/>
              </a:rPr>
              <a:t> 가상수위계</a:t>
            </a:r>
          </a:p>
        </p:txBody>
      </p:sp>
      <p:sp>
        <p:nvSpPr>
          <p:cNvPr id="28" name="가로 글상자 27"/>
          <p:cNvSpPr txBox="1"/>
          <p:nvPr/>
        </p:nvSpPr>
        <p:spPr>
          <a:xfrm>
            <a:off x="3085503" y="4216812"/>
            <a:ext cx="170934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600"/>
              <a:t>모델 적용</a:t>
            </a:r>
          </a:p>
        </p:txBody>
      </p:sp>
      <p:sp>
        <p:nvSpPr>
          <p:cNvPr id="29" name="가로 글상자 28"/>
          <p:cNvSpPr txBox="1"/>
          <p:nvPr/>
        </p:nvSpPr>
        <p:spPr>
          <a:xfrm>
            <a:off x="7627702" y="4072004"/>
            <a:ext cx="12866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600"/>
              <a:t>영역 좌표로</a:t>
            </a:r>
          </a:p>
          <a:p>
            <a:pPr lvl="0" algn="ctr">
              <a:defRPr/>
            </a:pPr>
            <a:r>
              <a:rPr lang="ko-KR" altLang="en-US" sz="1600"/>
              <a:t>수위 계산</a:t>
            </a:r>
          </a:p>
        </p:txBody>
      </p:sp>
      <p:sp>
        <p:nvSpPr>
          <p:cNvPr id="6" name="오른쪽 화살표 19"/>
          <p:cNvSpPr/>
          <p:nvPr/>
        </p:nvSpPr>
        <p:spPr>
          <a:xfrm>
            <a:off x="7909428" y="3539368"/>
            <a:ext cx="684792" cy="532636"/>
          </a:xfrm>
          <a:prstGeom prst="rightArrow">
            <a:avLst>
              <a:gd name="adj1" fmla="val 50000"/>
              <a:gd name="adj2" fmla="val 50365"/>
            </a:avLst>
          </a:prstGeom>
          <a:solidFill>
            <a:schemeClr val="accent1">
              <a:lumMod val="50000"/>
            </a:schemeClr>
          </a:solidFill>
          <a:ln w="12700" cap="flat" cmpd="sng" algn="ctr">
            <a:noFill/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sz="1800" b="0" i="0" u="none" strike="noStrike" kern="1200" cap="none" spc="0" normalizeH="0" baseline="0">
              <a:solidFill>
                <a:srgbClr val="FFFFFF"/>
              </a:solidFill>
              <a:latin typeface="Pretendard Medium"/>
              <a:ea typeface="Pretendard Medium"/>
              <a:cs typeface="Pretendard Medium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9997440" y="3098800"/>
            <a:ext cx="1036320" cy="111801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endParaRPr lang="ko-KR" altLang="en-US"/>
          </a:p>
        </p:txBody>
      </p:sp>
      <p:sp>
        <p:nvSpPr>
          <p:cNvPr id="30" name="사각형: 둥근 모서리 32"/>
          <p:cNvSpPr/>
          <p:nvPr/>
        </p:nvSpPr>
        <p:spPr>
          <a:xfrm>
            <a:off x="234200" y="1469578"/>
            <a:ext cx="3089880" cy="4586406"/>
          </a:xfrm>
          <a:prstGeom prst="roundRect">
            <a:avLst>
              <a:gd name="adj" fmla="val 16667"/>
            </a:avLst>
          </a:prstGeom>
          <a:noFill/>
          <a:ln w="38100" cap="flat" cmpd="sng" algn="ctr">
            <a:solidFill>
              <a:srgbClr val="4472C4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Pretendard Medium"/>
              <a:ea typeface="Pretendard Medium"/>
              <a:cs typeface="Pretendard Medium"/>
            </a:endParaRPr>
          </a:p>
        </p:txBody>
      </p:sp>
      <p:sp>
        <p:nvSpPr>
          <p:cNvPr id="31" name="사각형: 둥근 모서리 32"/>
          <p:cNvSpPr/>
          <p:nvPr/>
        </p:nvSpPr>
        <p:spPr>
          <a:xfrm>
            <a:off x="4551060" y="1418452"/>
            <a:ext cx="3089880" cy="4586406"/>
          </a:xfrm>
          <a:prstGeom prst="roundRect">
            <a:avLst>
              <a:gd name="adj" fmla="val 16667"/>
            </a:avLst>
          </a:prstGeom>
          <a:noFill/>
          <a:ln w="38100" cap="flat" cmpd="sng" algn="ctr">
            <a:solidFill>
              <a:srgbClr val="4472C4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Pretendard Medium"/>
              <a:ea typeface="Pretendard Medium"/>
              <a:cs typeface="Pretendard Medium"/>
            </a:endParaRPr>
          </a:p>
        </p:txBody>
      </p:sp>
      <p:sp>
        <p:nvSpPr>
          <p:cNvPr id="32" name="사각형: 둥근 모서리 32"/>
          <p:cNvSpPr/>
          <p:nvPr/>
        </p:nvSpPr>
        <p:spPr>
          <a:xfrm>
            <a:off x="8855382" y="1416171"/>
            <a:ext cx="3089880" cy="4586406"/>
          </a:xfrm>
          <a:prstGeom prst="roundRect">
            <a:avLst>
              <a:gd name="adj" fmla="val 16667"/>
            </a:avLst>
          </a:prstGeom>
          <a:noFill/>
          <a:ln w="38100" cap="flat" cmpd="sng" algn="ctr">
            <a:solidFill>
              <a:srgbClr val="4472C4">
                <a:alpha val="100000"/>
              </a:srgbClr>
            </a:solidFill>
            <a:prstDash val="solid"/>
            <a:miter/>
          </a:ln>
        </p:spPr>
        <p:txBody>
          <a:bodyPr anchor="ctr"/>
          <a:lstStyle/>
          <a:p>
            <a:pPr marL="0" lvl="0" indent="0" algn="ctr" defTabSz="4572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/>
            </a:pPr>
            <a:endParaRPr kumimoji="0" lang="ko-KR" altLang="en-US" sz="1800" b="0" i="0" u="none" strike="noStrike" kern="1200" cap="none" spc="0" normalizeH="0" baseline="0">
              <a:solidFill>
                <a:srgbClr val="FFFFFF"/>
              </a:solidFill>
              <a:latin typeface="Pretendard Medium"/>
              <a:ea typeface="Pretendard Medium"/>
              <a:cs typeface="Pretendard Medium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개발 내용</a:t>
            </a:r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r>
              <a:rPr lang="ko-KR" altLang="en-US"/>
              <a:t>개발 결과 </a:t>
            </a:r>
            <a:r>
              <a:rPr lang="en-US" altLang="ko-KR"/>
              <a:t>:</a:t>
            </a:r>
            <a:r>
              <a:rPr lang="ko-KR" altLang="en-US"/>
              <a:t> 수위 변동 테스트 영상</a:t>
            </a:r>
          </a:p>
        </p:txBody>
      </p:sp>
      <p:pic>
        <p:nvPicPr>
          <p:cNvPr id="7" name="그림 6">
            <a:hlinkClick r:id="" action="ppaction://media"/>
          </p:cNvPr>
          <p:cNvPicPr>
            <a:picLocks noRot="1"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tretch>
            <a:fillRect/>
          </a:stretch>
        </p:blipFill>
        <p:spPr>
          <a:xfrm>
            <a:off x="1295400" y="1080169"/>
            <a:ext cx="9601201" cy="540067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/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00000)">
                                      <p:cBhvr>
                                        <p:cTn id="6" dur="142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7"/>
                </p:tgtEl>
              </p:cMediaNode>
            </p:vide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453E1182-0665-D07F-34CD-CCF48EE27661}"/>
              </a:ext>
            </a:extLst>
          </p:cNvPr>
          <p:cNvSpPr txBox="1"/>
          <p:nvPr/>
        </p:nvSpPr>
        <p:spPr>
          <a:xfrm>
            <a:off x="1054100" y="1647279"/>
            <a:ext cx="12014200" cy="2800767"/>
          </a:xfrm>
          <a:prstGeom prst="rect">
            <a:avLst/>
          </a:prstGeom>
          <a:solidFill>
            <a:schemeClr val="accent5">
              <a:lumMod val="20000"/>
              <a:lumOff val="80000"/>
              <a:alpha val="29000"/>
            </a:schemeClr>
          </a:solidFill>
        </p:spPr>
        <p:txBody>
          <a:bodyPr wrap="square" rtlCol="0">
            <a:spAutoFit/>
          </a:bodyPr>
          <a:lstStyle/>
          <a:p>
            <a:pPr marL="742950" indent="-742950">
              <a:buAutoNum type="arabicPeriod"/>
            </a:pPr>
            <a:endParaRPr lang="en-US" altLang="ko-KR" sz="4400" dirty="0">
              <a:latin typeface="Pretendard" panose="02000803000000020004" pitchFamily="2" charset="-127"/>
              <a:ea typeface="Pretendard" panose="02000803000000020004" pitchFamily="2" charset="-127"/>
              <a:cs typeface="Pretendard" panose="02000803000000020004" pitchFamily="2" charset="-127"/>
            </a:endParaRPr>
          </a:p>
          <a:p>
            <a:r>
              <a:rPr lang="en-US" altLang="ko-KR" sz="4400" dirty="0">
                <a:latin typeface="Pretendard" panose="02000803000000020004" pitchFamily="2" charset="-127"/>
                <a:ea typeface="Pretendard" panose="02000803000000020004" pitchFamily="2" charset="-127"/>
                <a:cs typeface="Pretendard" panose="02000803000000020004" pitchFamily="2" charset="-127"/>
              </a:rPr>
              <a:t>	</a:t>
            </a:r>
            <a:r>
              <a:rPr lang="ko-KR" altLang="en-US" sz="4400" dirty="0">
                <a:latin typeface="Pretendard" panose="02000803000000020004" pitchFamily="2" charset="-127"/>
                <a:ea typeface="Pretendard" panose="02000803000000020004" pitchFamily="2" charset="-127"/>
                <a:cs typeface="Pretendard" panose="02000803000000020004" pitchFamily="2" charset="-127"/>
              </a:rPr>
              <a:t>기대 효과</a:t>
            </a:r>
            <a:endParaRPr lang="en-US" altLang="ko-KR" sz="4400" dirty="0">
              <a:latin typeface="Pretendard" panose="02000803000000020004" pitchFamily="2" charset="-127"/>
              <a:ea typeface="Pretendard" panose="02000803000000020004" pitchFamily="2" charset="-127"/>
              <a:cs typeface="Pretendard" panose="02000803000000020004" pitchFamily="2" charset="-127"/>
            </a:endParaRPr>
          </a:p>
          <a:p>
            <a:pPr marL="742950" indent="-742950">
              <a:buAutoNum type="arabicPeriod"/>
            </a:pPr>
            <a:endParaRPr lang="en-US" altLang="ko-KR" sz="4400" dirty="0">
              <a:latin typeface="Pretendard" panose="02000803000000020004" pitchFamily="2" charset="-127"/>
              <a:ea typeface="Pretendard" panose="02000803000000020004" pitchFamily="2" charset="-127"/>
              <a:cs typeface="Pretendard" panose="02000803000000020004" pitchFamily="2" charset="-127"/>
            </a:endParaRPr>
          </a:p>
          <a:p>
            <a:pPr marL="742950" indent="-742950">
              <a:buAutoNum type="arabicPeriod"/>
            </a:pPr>
            <a:endParaRPr lang="ko-KR" altLang="en-US" sz="4400" dirty="0">
              <a:latin typeface="Pretendard" panose="02000803000000020004" pitchFamily="2" charset="-127"/>
              <a:ea typeface="Pretendard" panose="02000803000000020004" pitchFamily="2" charset="-127"/>
              <a:cs typeface="Pretendard" panose="02000803000000020004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549606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기대 효과</a:t>
            </a:r>
          </a:p>
        </p:txBody>
      </p:sp>
      <p:sp>
        <p:nvSpPr>
          <p:cNvPr id="4" name="제목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lvl="0">
              <a:defRPr/>
            </a:pPr>
            <a:r>
              <a:rPr lang="ko-KR" altLang="en-US"/>
              <a:t>모델 활용 방안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252396" y="2128527"/>
            <a:ext cx="4615731" cy="27790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lvl="0" indent="-285750">
              <a:lnSpc>
                <a:spcPct val="200000"/>
              </a:lnSpc>
              <a:buFont typeface="Arial"/>
              <a:buChar char="•"/>
              <a:defRPr/>
            </a:pPr>
            <a:r>
              <a:rPr lang="ko-KR" altLang="en-US">
                <a:latin typeface="Pretendard Medium"/>
                <a:ea typeface="Pretendard Medium"/>
                <a:cs typeface="Pretendard Medium"/>
              </a:rPr>
              <a:t>통합 하천 관리</a:t>
            </a:r>
          </a:p>
          <a:p>
            <a:pPr marL="285750" lvl="0" indent="-285750">
              <a:lnSpc>
                <a:spcPct val="200000"/>
              </a:lnSpc>
              <a:buFont typeface="Arial"/>
              <a:buChar char="•"/>
              <a:defRPr/>
            </a:pPr>
            <a:r>
              <a:rPr lang="en-US" altLang="ko-KR">
                <a:latin typeface="Pretendard Medium"/>
                <a:ea typeface="Pretendard Medium"/>
                <a:cs typeface="Pretendard Medium"/>
              </a:rPr>
              <a:t>GIS </a:t>
            </a:r>
            <a:r>
              <a:rPr lang="ko-KR" altLang="en-US">
                <a:latin typeface="Pretendard Medium"/>
                <a:ea typeface="Pretendard Medium"/>
                <a:cs typeface="Pretendard Medium"/>
              </a:rPr>
              <a:t>통합을 통한 홍수 정보 시각화</a:t>
            </a:r>
          </a:p>
          <a:p>
            <a:pPr marL="285750" lvl="0" indent="-285750">
              <a:lnSpc>
                <a:spcPct val="200000"/>
              </a:lnSpc>
              <a:buFont typeface="Arial"/>
              <a:buChar char="•"/>
              <a:defRPr/>
            </a:pPr>
            <a:r>
              <a:rPr lang="ko-KR" altLang="en-US">
                <a:latin typeface="Pretendard Medium"/>
                <a:ea typeface="Pretendard Medium"/>
                <a:cs typeface="Pretendard Medium"/>
              </a:rPr>
              <a:t>하천 주변 환경 모니터링 </a:t>
            </a:r>
          </a:p>
          <a:p>
            <a:pPr marL="285750" lvl="0" indent="-285750">
              <a:lnSpc>
                <a:spcPct val="200000"/>
              </a:lnSpc>
              <a:buFont typeface="Arial"/>
              <a:buChar char="•"/>
              <a:defRPr/>
            </a:pPr>
            <a:r>
              <a:rPr lang="ko-KR" altLang="en-US">
                <a:latin typeface="Pretendard Medium"/>
                <a:ea typeface="Pretendard Medium"/>
                <a:cs typeface="Pretendard Medium"/>
              </a:rPr>
              <a:t>수문 시스템 시뮬레이션</a:t>
            </a:r>
          </a:p>
          <a:p>
            <a:pPr marL="285750" lvl="0" indent="-285750">
              <a:lnSpc>
                <a:spcPct val="200000"/>
              </a:lnSpc>
              <a:buFont typeface="Arial"/>
              <a:buChar char="•"/>
              <a:defRPr/>
            </a:pPr>
            <a:r>
              <a:rPr lang="ko-KR" altLang="en-US">
                <a:latin typeface="Pretendard Medium"/>
                <a:ea typeface="Pretendard Medium"/>
                <a:cs typeface="Pretendard Medium"/>
              </a:rPr>
              <a:t>효율적인 수자원 관리</a:t>
            </a:r>
            <a:endParaRPr lang="en-US" altLang="ko-KR">
              <a:latin typeface="Pretendard Medium"/>
              <a:ea typeface="Pretendard Medium"/>
              <a:cs typeface="Pretendard Medium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834887" y="1948070"/>
            <a:ext cx="5039139" cy="385638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/>
            </a:pPr>
            <a:r>
              <a:rPr lang="ko-KR" altLang="en-US">
                <a:solidFill>
                  <a:schemeClr val="tx1"/>
                </a:solidFill>
              </a:rPr>
              <a:t>모델 화면 이미지</a:t>
            </a: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 rotWithShape="1">
          <a:blip r:embed="rId3"/>
          <a:srcRect l="39060" t="14640" r="11180" b="18200"/>
          <a:stretch>
            <a:fillRect/>
          </a:stretch>
        </p:blipFill>
        <p:spPr>
          <a:xfrm>
            <a:off x="920827" y="2017002"/>
            <a:ext cx="4853390" cy="36846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/>
    </mc:Choice>
    <mc:Fallback xmlns="" xmlns:c="http://schemas.openxmlformats.org/drawingml/2006/chart" xmlns:dgm="http://schemas.openxmlformats.org/drawingml/2006/diagram" xmlns:dsp="http://schemas.microsoft.com/office/drawing/2008/diagram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>
            <a:extLst>
              <a:ext uri="{FF2B5EF4-FFF2-40B4-BE49-F238E27FC236}">
                <a16:creationId xmlns:a16="http://schemas.microsoft.com/office/drawing/2014/main" id="{7985F9F6-E50F-F3EF-FFF3-F827192C022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ko-KR" altLang="en-US" dirty="0"/>
              <a:t>기대 효과</a:t>
            </a:r>
          </a:p>
        </p:txBody>
      </p:sp>
      <p:sp>
        <p:nvSpPr>
          <p:cNvPr id="4" name="제목 3">
            <a:extLst>
              <a:ext uri="{FF2B5EF4-FFF2-40B4-BE49-F238E27FC236}">
                <a16:creationId xmlns:a16="http://schemas.microsoft.com/office/drawing/2014/main" id="{5AE65115-0B06-8658-0BD4-70413ADBB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수위 데이터 활용 사례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A2E8B11-136D-2332-A182-0BDA2DB5BCF4}"/>
              </a:ext>
            </a:extLst>
          </p:cNvPr>
          <p:cNvSpPr txBox="1"/>
          <p:nvPr/>
        </p:nvSpPr>
        <p:spPr>
          <a:xfrm>
            <a:off x="433951" y="1301858"/>
            <a:ext cx="506794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>
                <a:latin typeface="Pretendard" panose="02000803000000020004" pitchFamily="2" charset="-127"/>
                <a:ea typeface="Pretendard" panose="02000803000000020004" pitchFamily="2" charset="-127"/>
                <a:cs typeface="Pretendard" panose="02000803000000020004" pitchFamily="2" charset="-127"/>
              </a:rPr>
              <a:t>미국 </a:t>
            </a:r>
            <a:r>
              <a:rPr lang="en-US" altLang="ko-KR" sz="2400" dirty="0">
                <a:latin typeface="Pretendard" panose="02000803000000020004" pitchFamily="2" charset="-127"/>
                <a:ea typeface="Pretendard" panose="02000803000000020004" pitchFamily="2" charset="-127"/>
                <a:cs typeface="Pretendard" panose="02000803000000020004" pitchFamily="2" charset="-127"/>
              </a:rPr>
              <a:t>National Water Model (NWM)</a:t>
            </a:r>
            <a:endParaRPr lang="en-US" altLang="ko-KR" sz="2400" dirty="0">
              <a:latin typeface="Pretendard Medium" panose="02000603000000020004" pitchFamily="2" charset="-127"/>
              <a:ea typeface="Pretendard Medium" panose="02000603000000020004" pitchFamily="2" charset="-127"/>
              <a:cs typeface="Pretendard Medium" panose="02000603000000020004" pitchFamily="2" charset="-127"/>
            </a:endParaRPr>
          </a:p>
          <a:p>
            <a:endParaRPr lang="en-US" altLang="ko-KR" sz="2400" dirty="0">
              <a:latin typeface="Pretendard Medium" panose="02000603000000020004" pitchFamily="2" charset="-127"/>
              <a:ea typeface="Pretendard Medium" panose="02000603000000020004" pitchFamily="2" charset="-127"/>
              <a:cs typeface="Pretendard Medium" panose="02000603000000020004" pitchFamily="2" charset="-127"/>
            </a:endParaRPr>
          </a:p>
          <a:p>
            <a:endParaRPr lang="en-US" altLang="ko-KR" sz="2400" dirty="0">
              <a:latin typeface="Pretendard" panose="02000803000000020004" pitchFamily="2" charset="-127"/>
              <a:ea typeface="Pretendard" panose="02000803000000020004" pitchFamily="2" charset="-127"/>
              <a:cs typeface="Pretendard" panose="02000803000000020004" pitchFamily="2" charset="-127"/>
            </a:endParaRPr>
          </a:p>
          <a:p>
            <a:endParaRPr lang="ko-KR" altLang="en-US" sz="2400" dirty="0">
              <a:latin typeface="Pretendard" panose="02000803000000020004" pitchFamily="2" charset="-127"/>
              <a:ea typeface="Pretendard" panose="02000803000000020004" pitchFamily="2" charset="-127"/>
              <a:cs typeface="Pretendard" panose="02000803000000020004" pitchFamily="2" charset="-127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07803713-334B-BD5F-546B-ABE5C594B1D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1189"/>
          <a:stretch/>
        </p:blipFill>
        <p:spPr>
          <a:xfrm>
            <a:off x="433951" y="2640686"/>
            <a:ext cx="7940960" cy="318667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977C760-BF39-386A-685E-486AD8AF7853}"/>
              </a:ext>
            </a:extLst>
          </p:cNvPr>
          <p:cNvSpPr txBox="1"/>
          <p:nvPr/>
        </p:nvSpPr>
        <p:spPr>
          <a:xfrm>
            <a:off x="8449340" y="2847025"/>
            <a:ext cx="405454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ko-KR" dirty="0"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270</a:t>
            </a:r>
            <a:r>
              <a:rPr lang="ko-KR" altLang="en-US" dirty="0"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만개 하천 흐름 정보 제공  </a:t>
            </a:r>
            <a:endParaRPr lang="en-US" altLang="ko-KR" dirty="0">
              <a:latin typeface="Pretendard Medium" panose="02000603000000020004" pitchFamily="2" charset="-127"/>
              <a:ea typeface="Pretendard Medium" panose="02000603000000020004" pitchFamily="2" charset="-127"/>
              <a:cs typeface="Pretendard Medium" panose="02000603000000020004" pitchFamily="2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>
              <a:latin typeface="Pretendard Medium" panose="02000603000000020004" pitchFamily="2" charset="-127"/>
              <a:ea typeface="Pretendard Medium" panose="02000603000000020004" pitchFamily="2" charset="-127"/>
              <a:cs typeface="Pretendard Medium" panose="02000603000000020004" pitchFamily="2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홍수 외 기타 수문 정보 제공 </a:t>
            </a:r>
            <a:endParaRPr lang="en-US" altLang="ko-KR" dirty="0">
              <a:latin typeface="Pretendard Medium" panose="02000603000000020004" pitchFamily="2" charset="-127"/>
              <a:ea typeface="Pretendard Medium" panose="02000603000000020004" pitchFamily="2" charset="-127"/>
              <a:cs typeface="Pretendard Medium" panose="02000603000000020004" pitchFamily="2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>
              <a:latin typeface="Pretendard Medium" panose="02000603000000020004" pitchFamily="2" charset="-127"/>
              <a:ea typeface="Pretendard Medium" panose="02000603000000020004" pitchFamily="2" charset="-127"/>
              <a:cs typeface="Pretendard Medium" panose="02000603000000020004" pitchFamily="2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슈퍼 컴퓨터 활용 실시간 시뮬레이션</a:t>
            </a:r>
            <a:endParaRPr lang="en-US" altLang="ko-KR" dirty="0">
              <a:latin typeface="Pretendard Medium" panose="02000603000000020004" pitchFamily="2" charset="-127"/>
              <a:ea typeface="Pretendard Medium" panose="02000603000000020004" pitchFamily="2" charset="-127"/>
              <a:cs typeface="Pretendard Medium" panose="02000603000000020004" pitchFamily="2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>
              <a:latin typeface="Pretendard Medium" panose="02000603000000020004" pitchFamily="2" charset="-127"/>
              <a:ea typeface="Pretendard Medium" panose="02000603000000020004" pitchFamily="2" charset="-127"/>
              <a:cs typeface="Pretendard Medium" panose="02000603000000020004" pitchFamily="2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기상</a:t>
            </a:r>
            <a:r>
              <a:rPr lang="en-US" altLang="ko-KR" dirty="0"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·</a:t>
            </a:r>
            <a:r>
              <a:rPr lang="ko-KR" altLang="en-US" dirty="0"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수문 예측 시스템으로 활용</a:t>
            </a:r>
            <a:endParaRPr lang="en-US" altLang="ko-KR" dirty="0">
              <a:latin typeface="Pretendard Medium" panose="02000603000000020004" pitchFamily="2" charset="-127"/>
              <a:ea typeface="Pretendard Medium" panose="02000603000000020004" pitchFamily="2" charset="-127"/>
              <a:cs typeface="Pretendard Medium" panose="02000603000000020004" pitchFamily="2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>
              <a:latin typeface="Pretendard Medium" panose="02000603000000020004" pitchFamily="2" charset="-127"/>
              <a:ea typeface="Pretendard Medium" panose="02000603000000020004" pitchFamily="2" charset="-127"/>
              <a:cs typeface="Pretendard Medium" panose="02000603000000020004" pitchFamily="2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dirty="0"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수자원 관리 </a:t>
            </a:r>
            <a:endParaRPr lang="en-US" altLang="ko-KR" dirty="0">
              <a:latin typeface="Pretendard Medium" panose="02000603000000020004" pitchFamily="2" charset="-127"/>
              <a:ea typeface="Pretendard Medium" panose="02000603000000020004" pitchFamily="2" charset="-127"/>
              <a:cs typeface="Pretendard Medium" panose="02000603000000020004" pitchFamily="2" charset="-127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ko-KR" dirty="0">
              <a:latin typeface="Pretendard Medium" panose="02000603000000020004" pitchFamily="2" charset="-127"/>
              <a:ea typeface="Pretendard Medium" panose="02000603000000020004" pitchFamily="2" charset="-127"/>
              <a:cs typeface="Pretendard Medium" panose="02000603000000020004" pitchFamily="2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AB56429-EB39-A368-387E-0FDA416C3629}"/>
              </a:ext>
            </a:extLst>
          </p:cNvPr>
          <p:cNvSpPr txBox="1"/>
          <p:nvPr/>
        </p:nvSpPr>
        <p:spPr>
          <a:xfrm>
            <a:off x="433951" y="1850014"/>
            <a:ext cx="609858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800" dirty="0"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미국 지질조사국 </a:t>
            </a:r>
            <a:r>
              <a:rPr lang="en-US" altLang="ko-KR" sz="1800" dirty="0"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(USGS) </a:t>
            </a:r>
            <a:r>
              <a:rPr lang="ko-KR" altLang="en-US" sz="1800" dirty="0">
                <a:latin typeface="Pretendard Medium" panose="02000603000000020004" pitchFamily="2" charset="-127"/>
                <a:ea typeface="Pretendard Medium" panose="02000603000000020004" pitchFamily="2" charset="-127"/>
                <a:cs typeface="Pretendard Medium" panose="02000603000000020004" pitchFamily="2" charset="-127"/>
              </a:rPr>
              <a:t>입력 하천 수위 데이터 기반 홍수 예측</a:t>
            </a:r>
            <a:endParaRPr lang="en-US" altLang="ko-KR" sz="1800" dirty="0">
              <a:latin typeface="Pretendard Medium" panose="02000603000000020004" pitchFamily="2" charset="-127"/>
              <a:ea typeface="Pretendard Medium" panose="02000603000000020004" pitchFamily="2" charset="-127"/>
              <a:cs typeface="Pretendard Medium" panose="02000603000000020004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67356581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28932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사용자 지정 4">
      <a:majorFont>
        <a:latin typeface="Pretendard ExtraBold"/>
        <a:ea typeface="Pretendard ExtraBold"/>
        <a:cs typeface=""/>
      </a:majorFont>
      <a:minorFont>
        <a:latin typeface="Pretendard Medium"/>
        <a:ea typeface="Pretendard Medium"/>
        <a:cs typeface="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/>
      <a:lstStyle/>
    </a:txDef>
  </a:objectDefaults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756</Words>
  <Application>Microsoft Office PowerPoint</Application>
  <PresentationFormat>와이드스크린</PresentationFormat>
  <Paragraphs>188</Paragraphs>
  <Slides>20</Slides>
  <Notes>13</Notes>
  <HiddenSlides>0</HiddenSlides>
  <MMClips>2</MMClips>
  <ScaleCrop>false</ScaleCrop>
  <HeadingPairs>
    <vt:vector size="6" baseType="variant">
      <vt:variant>
        <vt:lpstr>사용한 글꼴</vt:lpstr>
      </vt:variant>
      <vt:variant>
        <vt:i4>10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20</vt:i4>
      </vt:variant>
    </vt:vector>
  </HeadingPairs>
  <TitlesOfParts>
    <vt:vector size="31" baseType="lpstr">
      <vt:lpstr>HY견고딕</vt:lpstr>
      <vt:lpstr>KoPub돋움체 Bold</vt:lpstr>
      <vt:lpstr>Noto Sans KR</vt:lpstr>
      <vt:lpstr>Pretendard</vt:lpstr>
      <vt:lpstr>Pretendard ExtraBold</vt:lpstr>
      <vt:lpstr>Pretendard Light</vt:lpstr>
      <vt:lpstr>Pretendard Medium</vt:lpstr>
      <vt:lpstr>맑은 고딕</vt:lpstr>
      <vt:lpstr>Arial</vt:lpstr>
      <vt:lpstr>Wingdings</vt:lpstr>
      <vt:lpstr>Office 테마</vt:lpstr>
      <vt:lpstr>도심 홍수 대비를 위한 수위 측정 모델 개발</vt:lpstr>
      <vt:lpstr>PowerPoint 프레젠테이션</vt:lpstr>
      <vt:lpstr>PowerPoint 프레젠테이션</vt:lpstr>
      <vt:lpstr>PowerPoint 프레젠테이션</vt:lpstr>
      <vt:lpstr>OO시 도심 안전 프로젝트</vt:lpstr>
      <vt:lpstr>PowerPoint 프레젠테이션</vt:lpstr>
      <vt:lpstr>홍수 원인</vt:lpstr>
      <vt:lpstr>관측소 운영 방식</vt:lpstr>
      <vt:lpstr>PowerPoint 프레젠테이션</vt:lpstr>
      <vt:lpstr>개발목표</vt:lpstr>
      <vt:lpstr>YOLO(You Only Look Once)</vt:lpstr>
      <vt:lpstr>학습 데이터셋(출처: kaggle)</vt:lpstr>
      <vt:lpstr>모델 평가 및 개선</vt:lpstr>
      <vt:lpstr>가상수위계</vt:lpstr>
      <vt:lpstr>개발 결과: 물 영역 탐지 및 가상수위계</vt:lpstr>
      <vt:lpstr>개발 결과 : 수위 변동 테스트 영상</vt:lpstr>
      <vt:lpstr>PowerPoint 프레젠테이션</vt:lpstr>
      <vt:lpstr>모델 활용 방안</vt:lpstr>
      <vt:lpstr>수위 데이터 활용 사례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방민혜</dc:creator>
  <cp:lastModifiedBy>이재학</cp:lastModifiedBy>
  <cp:revision>1926</cp:revision>
  <dcterms:created xsi:type="dcterms:W3CDTF">2018-11-16T13:10:23Z</dcterms:created>
  <dcterms:modified xsi:type="dcterms:W3CDTF">2024-08-12T06:11:58Z</dcterms:modified>
  <cp:version/>
</cp:coreProperties>
</file>