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uthors.xml" ContentType="application/vnd.ms-powerpoint.author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autoCompressPictures="0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6" r:id="rId4"/>
    <p:sldId id="284" r:id="rId5"/>
    <p:sldId id="285" r:id="rId6"/>
    <p:sldId id="286" r:id="rId7"/>
    <p:sldId id="287" r:id="rId8"/>
    <p:sldId id="278" r:id="rId9"/>
    <p:sldId id="289" r:id="rId10"/>
    <p:sldId id="288" r:id="rId11"/>
    <p:sldId id="290" r:id="rId12"/>
    <p:sldId id="291" r:id="rId13"/>
    <p:sldId id="294" r:id="rId14"/>
    <p:sldId id="295" r:id="rId15"/>
    <p:sldId id="293" r:id="rId16"/>
  </p:sldIdLst>
  <p:sldSz cx="12192000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mAuthor id="6" name="만든 이" initials="오전" lastIdx="0" clrIdx="5"/>
</p:cmAuthorLst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2" y="67"/>
      </p:cViewPr>
      <p:guideLst>
        <p:guide orient="horz" pos="2158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3186" y="108"/>
      </p:cViewPr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slide" Target="slides/slide11.xml"  /><Relationship Id="rId15" Type="http://schemas.openxmlformats.org/officeDocument/2006/relationships/slide" Target="slides/slide12.xml"  /><Relationship Id="rId16" Type="http://schemas.openxmlformats.org/officeDocument/2006/relationships/slide" Target="slides/slide13.xml"  /><Relationship Id="rId17" Type="http://schemas.openxmlformats.org/officeDocument/2006/relationships/commentAuthors" Target="commentAuthors.xml"  /><Relationship Id="rId18" Type="http://schemas.microsoft.com/office/2018/10/relationships/authors" Target="authors.xml"  /><Relationship Id="rId19" Type="http://schemas.openxmlformats.org/officeDocument/2006/relationships/presProps" Target="presProps.xml"  /><Relationship Id="rId2" Type="http://schemas.openxmlformats.org/officeDocument/2006/relationships/notesMaster" Target="notesMasters/notesMaster1.xml"  /><Relationship Id="rId20" Type="http://schemas.openxmlformats.org/officeDocument/2006/relationships/viewProps" Target="viewProps.xml"  /><Relationship Id="rId21" Type="http://schemas.openxmlformats.org/officeDocument/2006/relationships/theme" Target="theme/theme1.xml"  /><Relationship Id="rId22" Type="http://schemas.openxmlformats.org/officeDocument/2006/relationships/tableStyles" Target="tableStyles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 rtl="0">
              <a:defRPr/>
            </a:pP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 rtl="0">
              <a:defRPr/>
            </a:pPr>
            <a:fld id="{B376C62E-27E8-4D31-B87D-0C42E4BE9B35}" type="datetime1">
              <a:rPr lang="ko-KR" altLang="en-US">
                <a:latin typeface="맑은 고딕"/>
                <a:ea typeface="맑은 고딕"/>
              </a:rPr>
              <a:pPr lvl="0" rtl="0">
                <a:defRPr/>
              </a:pPr>
              <a:t>2024-08-11</a:t>
            </a:fld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 rtl="0">
              <a:defRPr/>
            </a:pP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 rtl="0">
              <a:defRPr/>
            </a:pPr>
            <a:fld id="{9F827EC1-36E0-417D-8141-8D14DF1BDFD9}" type="slidenum">
              <a:rPr lang="en-US" altLang="ko-KR">
                <a:latin typeface="맑은 고딕"/>
                <a:ea typeface="맑은 고딕"/>
              </a:rPr>
              <a:pPr lvl="0" rtl="0">
                <a:defRPr/>
              </a:pPr>
              <a:t>‹#›</a:t>
            </a:fld>
            <a:endParaRPr lang="ko-KR" altLang="en-US"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6458522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 baseline="0">
                <a:latin typeface="맑은 고딕"/>
                <a:ea typeface="맑은 고딕"/>
              </a:defRPr>
            </a:lvl1pPr>
          </a:lstStyle>
          <a:p>
            <a:pPr lvl="0">
              <a:defRPr/>
            </a:pPr>
            <a:endParaRPr lang="ko-KR" altLang="en-US">
              <a:latin typeface="맑은 고딕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 baseline="0">
                <a:latin typeface="맑은 고딕"/>
                <a:ea typeface="맑은 고딕"/>
              </a:defRPr>
            </a:lvl1pPr>
          </a:lstStyle>
          <a:p>
            <a:pPr lvl="0">
              <a:defRPr/>
            </a:pPr>
            <a:fld id="{CB7534D4-AC06-4646-843F-0CC7DACE20EC}" type="datetime1">
              <a:rPr lang="ko-KR" altLang="en-US"/>
              <a:pPr lvl="0">
                <a:defRPr/>
              </a:pPr>
              <a:t>2024-08-11</a:t>
            </a:fld>
            <a:endParaRPr lang="ko-KR" altLang="en-US">
              <a:latin typeface="맑은 고딕"/>
            </a:endParaRPr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 rtl="0">
              <a:defRPr/>
            </a:pPr>
            <a:r>
              <a:rPr lang="ko-KR" altLang="en-US"/>
              <a:t>마스터 텍스트 스타일을 편집하려면 클릭하세요</a:t>
            </a:r>
            <a:r>
              <a:rPr lang="en-US" altLang="ko-KR"/>
              <a:t>.</a:t>
            </a:r>
          </a:p>
          <a:p>
            <a:pPr lvl="1" rtl="0">
              <a:defRPr/>
            </a:pPr>
            <a:r>
              <a:rPr lang="ko-KR" altLang="en-US"/>
              <a:t>둘째 수준</a:t>
            </a:r>
          </a:p>
          <a:p>
            <a:pPr lvl="2" rtl="0">
              <a:defRPr/>
            </a:pPr>
            <a:r>
              <a:rPr lang="ko-KR" altLang="en-US"/>
              <a:t>셋째 수준</a:t>
            </a:r>
          </a:p>
          <a:p>
            <a:pPr lvl="3" rtl="0">
              <a:defRPr/>
            </a:pPr>
            <a:r>
              <a:rPr lang="ko-KR" altLang="en-US"/>
              <a:t>넷째 수준</a:t>
            </a:r>
          </a:p>
          <a:p>
            <a:pPr lvl="4" rtl="0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 baseline="0">
                <a:latin typeface="맑은 고딕"/>
                <a:ea typeface="맑은 고딕"/>
              </a:defRPr>
            </a:lvl1pPr>
          </a:lstStyle>
          <a:p>
            <a:pPr lvl="0">
              <a:defRPr/>
            </a:pPr>
            <a:endParaRPr lang="ko-KR" altLang="en-US">
              <a:latin typeface="맑은 고딕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 baseline="0">
                <a:latin typeface="맑은 고딕"/>
                <a:ea typeface="맑은 고딕"/>
              </a:defRPr>
            </a:lvl1pPr>
          </a:lstStyle>
          <a:p>
            <a:pPr lvl="0">
              <a:defRPr/>
            </a:pPr>
            <a:fld id="{35BAF473-2665-42A7-89E3-C7BA7EB58D12}" type="slidenum">
              <a:rPr lang="en-US" altLang="ko-KR"/>
              <a:pPr lvl="0">
                <a:defRPr/>
              </a:pPr>
              <a:t>‹#›</a:t>
            </a:fld>
            <a:endParaRPr lang="ko-KR" altLang="en-US">
              <a:latin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6935489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 baseline="0">
        <a:solidFill>
          <a:schemeClr val="tx1"/>
        </a:solidFill>
        <a:latin typeface="맑은 고딕"/>
        <a:ea typeface="맑은 고딕"/>
        <a:cs typeface="+mn-cs"/>
      </a:defRPr>
    </a:lvl1pPr>
    <a:lvl2pPr marL="457200" algn="l" defTabSz="914400" rtl="0" eaLnBrk="1" latinLnBrk="0" hangingPunct="1">
      <a:defRPr sz="1200" kern="1200" baseline="0">
        <a:solidFill>
          <a:schemeClr val="tx1"/>
        </a:solidFill>
        <a:latin typeface="맑은 고딕"/>
        <a:ea typeface="맑은 고딕"/>
        <a:cs typeface="+mn-cs"/>
      </a:defRPr>
    </a:lvl2pPr>
    <a:lvl3pPr marL="914400" algn="l" defTabSz="914400" rtl="0" eaLnBrk="1" latinLnBrk="0" hangingPunct="1">
      <a:defRPr sz="1200" kern="1200" baseline="0">
        <a:solidFill>
          <a:schemeClr val="tx1"/>
        </a:solidFill>
        <a:latin typeface="맑은 고딕"/>
        <a:ea typeface="맑은 고딕"/>
        <a:cs typeface="+mn-cs"/>
      </a:defRPr>
    </a:lvl3pPr>
    <a:lvl4pPr marL="1371600" algn="l" defTabSz="914400" rtl="0" eaLnBrk="1" latinLnBrk="0" hangingPunct="1">
      <a:defRPr sz="1200" kern="1200" baseline="0">
        <a:solidFill>
          <a:schemeClr val="tx1"/>
        </a:solidFill>
        <a:latin typeface="맑은 고딕"/>
        <a:ea typeface="맑은 고딕"/>
        <a:cs typeface="+mn-cs"/>
      </a:defRPr>
    </a:lvl4pPr>
    <a:lvl5pPr marL="1828800" algn="l" defTabSz="914400" rtl="0" eaLnBrk="1" latinLnBrk="0" hangingPunct="1">
      <a:defRPr sz="1200" kern="1200" baseline="0">
        <a:solidFill>
          <a:schemeClr val="tx1"/>
        </a:solidFill>
        <a:latin typeface="맑은 고딕"/>
        <a:ea typeface="맑은 고딕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3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4.xml" 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35BAF473-2665-42A7-89E3-C7BA7EB58D12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3397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en-US" altLang="ko-KR" smtClean="0">
                <a:latin typeface="맑은 고딕"/>
                <a:ea typeface="맑은 고딕"/>
              </a:rPr>
              <a:t>3</a:t>
            </a:fld>
            <a:endParaRPr lang="ko-KR" altLang="en-US"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799019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en-US" altLang="ko-KR" smtClean="0">
                <a:latin typeface="맑은 고딕"/>
                <a:ea typeface="맑은 고딕"/>
              </a:rPr>
              <a:t>4</a:t>
            </a:fld>
            <a:endParaRPr lang="ko-KR" altLang="en-US"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823270638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A3215B1E-B289-4C56-BCC0-2AB8CF93E2A1}"/>
              </a:ext>
            </a:extLst>
          </p:cNvPr>
          <p:cNvSpPr/>
          <p:nvPr userDrawn="1"/>
        </p:nvSpPr>
        <p:spPr>
          <a:xfrm>
            <a:off x="8610600" y="0"/>
            <a:ext cx="35814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465970"/>
            <a:ext cx="5739882" cy="2387600"/>
          </a:xfrm>
        </p:spPr>
        <p:txBody>
          <a:bodyPr rtlCol="0" anchor="b">
            <a:normAutofit/>
          </a:bodyPr>
          <a:lstStyle>
            <a:lvl1pPr algn="l">
              <a:defRPr sz="5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5159827"/>
            <a:ext cx="5739882" cy="783773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ko-KR" altLang="en-US" noProof="0"/>
              <a:t>클릭하여 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0" y="822325"/>
            <a:ext cx="5684520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0" y="2595562"/>
            <a:ext cx="5684520" cy="3181034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9197FF6-6321-41EE-A0C4-DEC0761A3C01}"/>
              </a:ext>
            </a:extLst>
          </p:cNvPr>
          <p:cNvSpPr/>
          <p:nvPr userDrawn="1"/>
        </p:nvSpPr>
        <p:spPr>
          <a:xfrm>
            <a:off x="0" y="0"/>
            <a:ext cx="4175760" cy="3840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545EFDD-D97D-44D9-8A6D-0FACEE0964B3}"/>
              </a:ext>
            </a:extLst>
          </p:cNvPr>
          <p:cNvSpPr/>
          <p:nvPr userDrawn="1"/>
        </p:nvSpPr>
        <p:spPr>
          <a:xfrm flipV="1">
            <a:off x="0" y="3840480"/>
            <a:ext cx="4175760" cy="2087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54E59D1-0F68-4FA3-944D-63FCD442DA66}"/>
              </a:ext>
            </a:extLst>
          </p:cNvPr>
          <p:cNvSpPr/>
          <p:nvPr userDrawn="1"/>
        </p:nvSpPr>
        <p:spPr>
          <a:xfrm flipV="1">
            <a:off x="0" y="5928360"/>
            <a:ext cx="4175760" cy="929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날짜 개체 틀 4">
            <a:extLst>
              <a:ext uri="{FF2B5EF4-FFF2-40B4-BE49-F238E27FC236}">
                <a16:creationId xmlns:a16="http://schemas.microsoft.com/office/drawing/2014/main" id="{2FF674D8-A0B1-4D60-AB18-A733984F70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22" name="바닥글 개체 틀 5">
            <a:extLst>
              <a:ext uri="{FF2B5EF4-FFF2-40B4-BE49-F238E27FC236}">
                <a16:creationId xmlns:a16="http://schemas.microsoft.com/office/drawing/2014/main" id="{7E0AFFFB-7406-40B3-B2D5-18288BEA5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23" name="슬라이드 번호 개체 틀 6">
            <a:extLst>
              <a:ext uri="{FF2B5EF4-FFF2-40B4-BE49-F238E27FC236}">
                <a16:creationId xmlns:a16="http://schemas.microsoft.com/office/drawing/2014/main" id="{0D2AF818-9E4C-485A-8EA3-3BD5917D5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 2개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2325"/>
            <a:ext cx="5684520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595562"/>
            <a:ext cx="5684520" cy="44155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800" b="1" kern="1200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9197FF6-6321-41EE-A0C4-DEC0761A3C01}"/>
              </a:ext>
            </a:extLst>
          </p:cNvPr>
          <p:cNvSpPr/>
          <p:nvPr userDrawn="1"/>
        </p:nvSpPr>
        <p:spPr>
          <a:xfrm>
            <a:off x="8016240" y="0"/>
            <a:ext cx="2401389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545EFDD-D97D-44D9-8A6D-0FACEE0964B3}"/>
              </a:ext>
            </a:extLst>
          </p:cNvPr>
          <p:cNvSpPr/>
          <p:nvPr userDrawn="1"/>
        </p:nvSpPr>
        <p:spPr>
          <a:xfrm flipV="1">
            <a:off x="10417629" y="0"/>
            <a:ext cx="177437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54E59D1-0F68-4FA3-944D-63FCD442DA66}"/>
              </a:ext>
            </a:extLst>
          </p:cNvPr>
          <p:cNvSpPr/>
          <p:nvPr userDrawn="1"/>
        </p:nvSpPr>
        <p:spPr>
          <a:xfrm flipV="1">
            <a:off x="11800114" y="0"/>
            <a:ext cx="39188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620C3808-5997-40A2-83EF-E2136C52EFE1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38200" y="4529818"/>
            <a:ext cx="5684520" cy="44155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800" b="1" kern="1200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EAD9A34D-2599-4944-8F4B-6953690367E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8200" y="3040514"/>
            <a:ext cx="5684520" cy="1106942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4D123A04-698E-4E6B-BB2C-C4FCA2CFBB9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38200" y="4993888"/>
            <a:ext cx="5684520" cy="1106942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4" name="날짜 개체 틀 4">
            <a:extLst>
              <a:ext uri="{FF2B5EF4-FFF2-40B4-BE49-F238E27FC236}">
                <a16:creationId xmlns:a16="http://schemas.microsoft.com/office/drawing/2014/main" id="{8BC6F0B0-7E88-4658-BED0-B126DDE797A0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15" name="바닥글 개체 틀 5">
            <a:extLst>
              <a:ext uri="{FF2B5EF4-FFF2-40B4-BE49-F238E27FC236}">
                <a16:creationId xmlns:a16="http://schemas.microsoft.com/office/drawing/2014/main" id="{1B454B68-B7BD-4197-BF00-63964D76348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16" name="슬라이드 번호 개체 틀 6">
            <a:extLst>
              <a:ext uri="{FF2B5EF4-FFF2-40B4-BE49-F238E27FC236}">
                <a16:creationId xmlns:a16="http://schemas.microsoft.com/office/drawing/2014/main" id="{BAA42605-D696-484D-B611-62CB3140EAC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3655682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4개 콘텐츠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>
            <a:extLst>
              <a:ext uri="{FF2B5EF4-FFF2-40B4-BE49-F238E27FC236}">
                <a16:creationId xmlns:a16="http://schemas.microsoft.com/office/drawing/2014/main" id="{C2A3DF3F-0A0C-4018-A9D5-6DE43170F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2" y="822325"/>
            <a:ext cx="9329058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B2E9ED8E-C27B-434B-BABA-E66DF12C503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024742" y="259556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A9EBAE4-D52F-453F-8270-8B6E097489BF}"/>
              </a:ext>
            </a:extLst>
          </p:cNvPr>
          <p:cNvSpPr/>
          <p:nvPr userDrawn="1"/>
        </p:nvSpPr>
        <p:spPr>
          <a:xfrm>
            <a:off x="0" y="-1"/>
            <a:ext cx="674914" cy="68579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9FC540D-D53A-486F-96EA-3488254DA8F1}"/>
              </a:ext>
            </a:extLst>
          </p:cNvPr>
          <p:cNvSpPr/>
          <p:nvPr userDrawn="1"/>
        </p:nvSpPr>
        <p:spPr>
          <a:xfrm flipV="1">
            <a:off x="674914" y="0"/>
            <a:ext cx="67491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AA5699F8-E412-4D90-AD9E-5A933F03D67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7019111" y="259556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3C6CD4EE-A2DF-4227-8E8E-061E1811B311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2024742" y="444613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2BD7E863-25A7-4713-A3A0-9A5F432FE00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7019111" y="444613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13EEC52D-9939-4E0F-B26E-6287735877F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024740" y="306977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3F6A9263-89CC-446B-AA55-FA0F0180A706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019109" y="306977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73A562DC-F1FD-4766-B507-CC08FBA1EE68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2024740" y="492034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B4A99B91-CC4B-4964-B372-94ED4BB9A772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7019109" y="492034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21" name="날짜 개체 틀 4">
            <a:extLst>
              <a:ext uri="{FF2B5EF4-FFF2-40B4-BE49-F238E27FC236}">
                <a16:creationId xmlns:a16="http://schemas.microsoft.com/office/drawing/2014/main" id="{5413A312-123E-4C7A-864E-C120568D6037}"/>
              </a:ext>
            </a:extLst>
          </p:cNvPr>
          <p:cNvSpPr>
            <a:spLocks noGrp="1"/>
          </p:cNvSpPr>
          <p:nvPr>
            <p:ph type="dt" sz="half" idx="17"/>
          </p:nvPr>
        </p:nvSpPr>
        <p:spPr>
          <a:xfrm>
            <a:off x="2024740" y="6356350"/>
            <a:ext cx="1556659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22" name="바닥글 개체 틀 5">
            <a:extLst>
              <a:ext uri="{FF2B5EF4-FFF2-40B4-BE49-F238E27FC236}">
                <a16:creationId xmlns:a16="http://schemas.microsoft.com/office/drawing/2014/main" id="{F3306EE3-B07E-48BA-A4EE-EAFE9A458C38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4038600" y="6356350"/>
            <a:ext cx="5268686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23" name="슬라이드 번호 개체 틀 6">
            <a:extLst>
              <a:ext uri="{FF2B5EF4-FFF2-40B4-BE49-F238E27FC236}">
                <a16:creationId xmlns:a16="http://schemas.microsoft.com/office/drawing/2014/main" id="{6A049DF0-5C6A-4542-841D-C03F6230482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764486" y="6356350"/>
            <a:ext cx="1589314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2482153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왼쪽 콘텐츠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>
            <a:extLst>
              <a:ext uri="{FF2B5EF4-FFF2-40B4-BE49-F238E27FC236}">
                <a16:creationId xmlns:a16="http://schemas.microsoft.com/office/drawing/2014/main" id="{79BF9015-BE24-42C7-B20B-596FE57DE3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3480" y="3864426"/>
            <a:ext cx="5684520" cy="737734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클릭하여 제목 편집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37368391-D103-4780-88AC-9746C035960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73480" y="4879291"/>
            <a:ext cx="5684520" cy="132556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  <a:endParaRPr lang="ko-KR" altLang="en-US" noProof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A0B4B24-EFFA-49CE-88D9-B8E2ECE17208}"/>
              </a:ext>
            </a:extLst>
          </p:cNvPr>
          <p:cNvSpPr/>
          <p:nvPr userDrawn="1"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94AD39F-C2DD-4F6A-8AB9-EA5E0024EB1C}"/>
              </a:ext>
            </a:extLst>
          </p:cNvPr>
          <p:cNvSpPr/>
          <p:nvPr userDrawn="1"/>
        </p:nvSpPr>
        <p:spPr>
          <a:xfrm flipV="1">
            <a:off x="8016240" y="0"/>
            <a:ext cx="417576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날짜 개체 틀 4">
            <a:extLst>
              <a:ext uri="{FF2B5EF4-FFF2-40B4-BE49-F238E27FC236}">
                <a16:creationId xmlns:a16="http://schemas.microsoft.com/office/drawing/2014/main" id="{38ABA718-1AEF-413D-964E-FA9CA8EDD8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EE83AD3-B30F-42CE-99A0-D50CDB9C951F}"/>
              </a:ext>
            </a:extLst>
          </p:cNvPr>
          <p:cNvSpPr/>
          <p:nvPr userDrawn="1"/>
        </p:nvSpPr>
        <p:spPr>
          <a:xfrm>
            <a:off x="8011886" y="3429000"/>
            <a:ext cx="418011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바닥글 개체 틀 5">
            <a:extLst>
              <a:ext uri="{FF2B5EF4-FFF2-40B4-BE49-F238E27FC236}">
                <a16:creationId xmlns:a16="http://schemas.microsoft.com/office/drawing/2014/main" id="{BCCB3A69-6840-43C8-94EB-C3EF41DBC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16" name="슬라이드 번호 개체 틀 6">
            <a:extLst>
              <a:ext uri="{FF2B5EF4-FFF2-40B4-BE49-F238E27FC236}">
                <a16:creationId xmlns:a16="http://schemas.microsoft.com/office/drawing/2014/main" id="{B374594B-C272-477C-B1DB-A1E214CED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2694643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위쪽 테두리가 있는 가운데 텍스트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3740" y="1957701"/>
            <a:ext cx="5684520" cy="1305562"/>
          </a:xfrm>
        </p:spPr>
        <p:txBody>
          <a:bodyPr rtlCol="0" anchor="b"/>
          <a:lstStyle>
            <a:lvl1pPr algn="ctr">
              <a:defRPr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253740" y="3429000"/>
            <a:ext cx="5684520" cy="2347596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  <a:endParaRPr lang="ko-KR" altLang="en-US" noProof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B217CA4-9423-45D5-AD1D-2415B600F1DD}"/>
              </a:ext>
            </a:extLst>
          </p:cNvPr>
          <p:cNvSpPr/>
          <p:nvPr userDrawn="1"/>
        </p:nvSpPr>
        <p:spPr>
          <a:xfrm>
            <a:off x="0" y="0"/>
            <a:ext cx="12192000" cy="10814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525B7F-8292-4AE6-B9B3-F6C0621F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3E86D52-9DFB-4D69-BF39-2C163B394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0B91A39-D816-4317-AA23-55510F9D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3981607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텍스트 가운데 맞춤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3740" y="1957701"/>
            <a:ext cx="5684520" cy="1305562"/>
          </a:xfrm>
        </p:spPr>
        <p:txBody>
          <a:bodyPr rtlCol="0" anchor="b"/>
          <a:lstStyle>
            <a:lvl1pPr algn="ctr">
              <a:defRPr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253740" y="3429000"/>
            <a:ext cx="5684520" cy="2347596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D7B514D1-FFF2-4784-BC98-5C209566EB25}"/>
              </a:ext>
            </a:extLst>
          </p:cNvPr>
          <p:cNvSpPr/>
          <p:nvPr userDrawn="1"/>
        </p:nvSpPr>
        <p:spPr>
          <a:xfrm>
            <a:off x="0" y="0"/>
            <a:ext cx="191588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F775047-FCCD-48A9-AE4B-E4619B3FA069}"/>
              </a:ext>
            </a:extLst>
          </p:cNvPr>
          <p:cNvSpPr/>
          <p:nvPr userDrawn="1"/>
        </p:nvSpPr>
        <p:spPr>
          <a:xfrm>
            <a:off x="10276114" y="0"/>
            <a:ext cx="191588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날짜 개체 틀 4">
            <a:extLst>
              <a:ext uri="{FF2B5EF4-FFF2-40B4-BE49-F238E27FC236}">
                <a16:creationId xmlns:a16="http://schemas.microsoft.com/office/drawing/2014/main" id="{E57E5351-59BE-4BC8-83D8-BABF23172D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9" name="바닥글 개체 틀 5">
            <a:extLst>
              <a:ext uri="{FF2B5EF4-FFF2-40B4-BE49-F238E27FC236}">
                <a16:creationId xmlns:a16="http://schemas.microsoft.com/office/drawing/2014/main" id="{7F2C600D-D61A-47D7-88A2-66D269DCB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10" name="슬라이드 번호 개체 틀 6">
            <a:extLst>
              <a:ext uri="{FF2B5EF4-FFF2-40B4-BE49-F238E27FC236}">
                <a16:creationId xmlns:a16="http://schemas.microsoft.com/office/drawing/2014/main" id="{E257B2EA-F7F2-4B84-A989-76BF9D0F8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4255526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 4개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90D749F-1509-46B1-B8ED-3506AC084799}"/>
              </a:ext>
            </a:extLst>
          </p:cNvPr>
          <p:cNvSpPr/>
          <p:nvPr userDrawn="1"/>
        </p:nvSpPr>
        <p:spPr>
          <a:xfrm>
            <a:off x="0" y="0"/>
            <a:ext cx="12192000" cy="19814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9" name="텍스트 개체 틀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756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1</a:t>
            </a:r>
            <a:endParaRPr lang="ko-KR" altLang="en-US" noProof="0"/>
          </a:p>
        </p:txBody>
      </p:sp>
      <p:sp>
        <p:nvSpPr>
          <p:cNvPr id="11" name="텍스트 개체 틀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6208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2</a:t>
            </a:r>
            <a:endParaRPr lang="ko-KR" altLang="en-US" noProof="0"/>
          </a:p>
        </p:txBody>
      </p:sp>
      <p:sp>
        <p:nvSpPr>
          <p:cNvPr id="13" name="텍스트 개체 틀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4660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3</a:t>
            </a:r>
            <a:endParaRPr lang="ko-KR" altLang="en-US" noProof="0"/>
          </a:p>
        </p:txBody>
      </p:sp>
      <p:sp>
        <p:nvSpPr>
          <p:cNvPr id="15" name="텍스트 개체 틀 8">
            <a:extLst>
              <a:ext uri="{FF2B5EF4-FFF2-40B4-BE49-F238E27FC236}">
                <a16:creationId xmlns:a16="http://schemas.microsoft.com/office/drawing/2014/main" id="{9CB783F5-ED01-464E-9185-F05CFA0E84C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3112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4</a:t>
            </a:r>
            <a:endParaRPr lang="ko-KR" altLang="en-US" noProof="0"/>
          </a:p>
        </p:txBody>
      </p:sp>
      <p:sp>
        <p:nvSpPr>
          <p:cNvPr id="21" name="온라인 이미지 개체 틀 20">
            <a:extLst>
              <a:ext uri="{FF2B5EF4-FFF2-40B4-BE49-F238E27FC236}">
                <a16:creationId xmlns:a16="http://schemas.microsoft.com/office/drawing/2014/main" id="{D25CFAE9-00ED-42E0-BC9A-37BA858979B3}"/>
              </a:ext>
            </a:extLst>
          </p:cNvPr>
          <p:cNvSpPr>
            <a:spLocks noGrp="1"/>
          </p:cNvSpPr>
          <p:nvPr>
            <p:ph type="clipArt" sz="quarter" idx="48"/>
          </p:nvPr>
        </p:nvSpPr>
        <p:spPr>
          <a:xfrm>
            <a:off x="1090200" y="3080256"/>
            <a:ext cx="1476375" cy="1474788"/>
          </a:xfrm>
        </p:spPr>
        <p:txBody>
          <a:bodyPr rtlCol="0">
            <a:normAutofit/>
          </a:bodyPr>
          <a:lstStyle>
            <a:lvl1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온라인 이미지를 추가하려면 아이콘을 클릭하세요</a:t>
            </a:r>
          </a:p>
        </p:txBody>
      </p:sp>
      <p:sp>
        <p:nvSpPr>
          <p:cNvPr id="22" name="온라인 이미지 개체 틀 20">
            <a:extLst>
              <a:ext uri="{FF2B5EF4-FFF2-40B4-BE49-F238E27FC236}">
                <a16:creationId xmlns:a16="http://schemas.microsoft.com/office/drawing/2014/main" id="{280D5B0E-3D2E-4146-9670-B596E8EBD129}"/>
              </a:ext>
            </a:extLst>
          </p:cNvPr>
          <p:cNvSpPr>
            <a:spLocks noGrp="1"/>
          </p:cNvSpPr>
          <p:nvPr>
            <p:ph type="clipArt" sz="quarter" idx="49"/>
          </p:nvPr>
        </p:nvSpPr>
        <p:spPr>
          <a:xfrm>
            <a:off x="3935025" y="3080256"/>
            <a:ext cx="1476375" cy="1474788"/>
          </a:xfrm>
        </p:spPr>
        <p:txBody>
          <a:bodyPr rtlCol="0">
            <a:normAutofit/>
          </a:bodyPr>
          <a:lstStyle>
            <a:lvl1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온라인 이미지를 추가하려면 아이콘을 클릭하세요</a:t>
            </a:r>
          </a:p>
        </p:txBody>
      </p:sp>
      <p:sp>
        <p:nvSpPr>
          <p:cNvPr id="23" name="온라인 이미지 개체 틀 20">
            <a:extLst>
              <a:ext uri="{FF2B5EF4-FFF2-40B4-BE49-F238E27FC236}">
                <a16:creationId xmlns:a16="http://schemas.microsoft.com/office/drawing/2014/main" id="{03D89936-E0D7-4618-9E72-EC1467568C21}"/>
              </a:ext>
            </a:extLst>
          </p:cNvPr>
          <p:cNvSpPr>
            <a:spLocks noGrp="1"/>
          </p:cNvSpPr>
          <p:nvPr>
            <p:ph type="clipArt" sz="quarter" idx="50"/>
          </p:nvPr>
        </p:nvSpPr>
        <p:spPr>
          <a:xfrm>
            <a:off x="6779850" y="3079044"/>
            <a:ext cx="1476375" cy="1474788"/>
          </a:xfrm>
        </p:spPr>
        <p:txBody>
          <a:bodyPr rtlCol="0">
            <a:normAutofit/>
          </a:bodyPr>
          <a:lstStyle>
            <a:lvl1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온라인 이미지를 추가하려면 아이콘을 클릭하세요</a:t>
            </a:r>
          </a:p>
        </p:txBody>
      </p:sp>
      <p:sp>
        <p:nvSpPr>
          <p:cNvPr id="24" name="온라인 이미지 개체 틀 20">
            <a:extLst>
              <a:ext uri="{FF2B5EF4-FFF2-40B4-BE49-F238E27FC236}">
                <a16:creationId xmlns:a16="http://schemas.microsoft.com/office/drawing/2014/main" id="{08A2E99E-9F83-4666-BD35-056C88AEBFB1}"/>
              </a:ext>
            </a:extLst>
          </p:cNvPr>
          <p:cNvSpPr>
            <a:spLocks noGrp="1"/>
          </p:cNvSpPr>
          <p:nvPr>
            <p:ph type="clipArt" sz="quarter" idx="51"/>
          </p:nvPr>
        </p:nvSpPr>
        <p:spPr>
          <a:xfrm>
            <a:off x="9625612" y="3079044"/>
            <a:ext cx="1476375" cy="1474788"/>
          </a:xfrm>
        </p:spPr>
        <p:txBody>
          <a:bodyPr rtlCol="0">
            <a:normAutofit/>
          </a:bodyPr>
          <a:lstStyle>
            <a:lvl1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온라인 이미지를 추가하려면 아이콘을 클릭하세요</a:t>
            </a:r>
          </a:p>
        </p:txBody>
      </p:sp>
      <p:sp>
        <p:nvSpPr>
          <p:cNvPr id="25" name="날짜 개체 틀 4">
            <a:extLst>
              <a:ext uri="{FF2B5EF4-FFF2-40B4-BE49-F238E27FC236}">
                <a16:creationId xmlns:a16="http://schemas.microsoft.com/office/drawing/2014/main" id="{8B2D064B-EC57-4EA9-96ED-918E61BFD5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26" name="바닥글 개체 틀 5">
            <a:extLst>
              <a:ext uri="{FF2B5EF4-FFF2-40B4-BE49-F238E27FC236}">
                <a16:creationId xmlns:a16="http://schemas.microsoft.com/office/drawing/2014/main" id="{B2A70FF9-0C32-4443-A788-56E40DD78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27" name="슬라이드 번호 개체 틀 6">
            <a:extLst>
              <a:ext uri="{FF2B5EF4-FFF2-40B4-BE49-F238E27FC236}">
                <a16:creationId xmlns:a16="http://schemas.microsoft.com/office/drawing/2014/main" id="{D51176E4-E898-4497-ACF7-72CFF75FE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2715236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, 콘텐츠 및 4개의 이미지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FBCCBC51-CB80-441C-9628-70A3BFA8C31A}"/>
              </a:ext>
            </a:extLst>
          </p:cNvPr>
          <p:cNvSpPr/>
          <p:nvPr userDrawn="1"/>
        </p:nvSpPr>
        <p:spPr>
          <a:xfrm>
            <a:off x="0" y="3429000"/>
            <a:ext cx="48768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90D749F-1509-46B1-B8ED-3506AC084799}"/>
              </a:ext>
            </a:extLst>
          </p:cNvPr>
          <p:cNvSpPr/>
          <p:nvPr userDrawn="1"/>
        </p:nvSpPr>
        <p:spPr>
          <a:xfrm>
            <a:off x="0" y="1"/>
            <a:ext cx="4876800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00400" cy="2621139"/>
          </a:xfrm>
        </p:spPr>
        <p:txBody>
          <a:bodyPr rtlCol="0" anchor="b"/>
          <a:lstStyle>
            <a:lvl1pPr algn="l">
              <a:defRPr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ZA" noProof="0"/>
          </a:p>
        </p:txBody>
      </p:sp>
      <p:sp>
        <p:nvSpPr>
          <p:cNvPr id="9" name="텍스트 개체 틀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073368" y="21314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1</a:t>
            </a:r>
            <a:endParaRPr lang="ko-KR" altLang="en-ZA" noProof="0"/>
          </a:p>
        </p:txBody>
      </p:sp>
      <p:sp>
        <p:nvSpPr>
          <p:cNvPr id="11" name="텍스트 개체 틀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924518" y="21314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2</a:t>
            </a:r>
            <a:endParaRPr lang="ko-KR" altLang="en-ZA" noProof="0"/>
          </a:p>
        </p:txBody>
      </p:sp>
      <p:sp>
        <p:nvSpPr>
          <p:cNvPr id="13" name="텍스트 개체 틀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074118" y="48746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3</a:t>
            </a:r>
            <a:endParaRPr lang="ko-KR" altLang="en-ZA" noProof="0"/>
          </a:p>
        </p:txBody>
      </p:sp>
      <p:sp>
        <p:nvSpPr>
          <p:cNvPr id="15" name="텍스트 개체 틀 8">
            <a:extLst>
              <a:ext uri="{FF2B5EF4-FFF2-40B4-BE49-F238E27FC236}">
                <a16:creationId xmlns:a16="http://schemas.microsoft.com/office/drawing/2014/main" id="{9CB783F5-ED01-464E-9185-F05CFA0E84C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19318" y="48746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4</a:t>
            </a:r>
            <a:endParaRPr lang="ko-KR" altLang="en-ZA" noProof="0"/>
          </a:p>
        </p:txBody>
      </p:sp>
      <p:sp>
        <p:nvSpPr>
          <p:cNvPr id="21" name="온라인 이미지 개체 틀 20">
            <a:extLst>
              <a:ext uri="{FF2B5EF4-FFF2-40B4-BE49-F238E27FC236}">
                <a16:creationId xmlns:a16="http://schemas.microsoft.com/office/drawing/2014/main" id="{D25CFAE9-00ED-42E0-BC9A-37BA858979B3}"/>
              </a:ext>
            </a:extLst>
          </p:cNvPr>
          <p:cNvSpPr>
            <a:spLocks noGrp="1"/>
          </p:cNvSpPr>
          <p:nvPr>
            <p:ph type="clipArt" sz="quarter" idx="48"/>
          </p:nvPr>
        </p:nvSpPr>
        <p:spPr>
          <a:xfrm>
            <a:off x="6387961" y="643469"/>
            <a:ext cx="1476375" cy="1474788"/>
          </a:xfrm>
        </p:spPr>
        <p:txBody>
          <a:bodyPr rtlCol="0">
            <a:normAutofit/>
          </a:bodyPr>
          <a:lstStyle>
            <a:lvl1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온라인 이미지를 추가하려면 아이콘을 클릭하세요</a:t>
            </a:r>
          </a:p>
        </p:txBody>
      </p:sp>
      <p:sp>
        <p:nvSpPr>
          <p:cNvPr id="22" name="온라인 이미지 개체 틀 20">
            <a:extLst>
              <a:ext uri="{FF2B5EF4-FFF2-40B4-BE49-F238E27FC236}">
                <a16:creationId xmlns:a16="http://schemas.microsoft.com/office/drawing/2014/main" id="{280D5B0E-3D2E-4146-9670-B596E8EBD129}"/>
              </a:ext>
            </a:extLst>
          </p:cNvPr>
          <p:cNvSpPr>
            <a:spLocks noGrp="1"/>
          </p:cNvSpPr>
          <p:nvPr>
            <p:ph type="clipArt" sz="quarter" idx="49"/>
          </p:nvPr>
        </p:nvSpPr>
        <p:spPr>
          <a:xfrm>
            <a:off x="9238736" y="643469"/>
            <a:ext cx="1476375" cy="1474788"/>
          </a:xfrm>
        </p:spPr>
        <p:txBody>
          <a:bodyPr rtlCol="0">
            <a:normAutofit/>
          </a:bodyPr>
          <a:lstStyle>
            <a:lvl1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온라인 이미지를 추가하려면 아이콘을 클릭하세요</a:t>
            </a:r>
          </a:p>
        </p:txBody>
      </p:sp>
      <p:sp>
        <p:nvSpPr>
          <p:cNvPr id="23" name="온라인 이미지 개체 틀 20">
            <a:extLst>
              <a:ext uri="{FF2B5EF4-FFF2-40B4-BE49-F238E27FC236}">
                <a16:creationId xmlns:a16="http://schemas.microsoft.com/office/drawing/2014/main" id="{03D89936-E0D7-4618-9E72-EC1467568C21}"/>
              </a:ext>
            </a:extLst>
          </p:cNvPr>
          <p:cNvSpPr>
            <a:spLocks noGrp="1"/>
          </p:cNvSpPr>
          <p:nvPr>
            <p:ph type="clipArt" sz="quarter" idx="50"/>
          </p:nvPr>
        </p:nvSpPr>
        <p:spPr>
          <a:xfrm>
            <a:off x="6387961" y="3385457"/>
            <a:ext cx="1476375" cy="1474788"/>
          </a:xfrm>
        </p:spPr>
        <p:txBody>
          <a:bodyPr rtlCol="0">
            <a:normAutofit/>
          </a:bodyPr>
          <a:lstStyle>
            <a:lvl1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온라인 이미지를 추가하려면 아이콘을 클릭하세요</a:t>
            </a:r>
          </a:p>
        </p:txBody>
      </p:sp>
      <p:sp>
        <p:nvSpPr>
          <p:cNvPr id="24" name="온라인 이미지 개체 틀 20">
            <a:extLst>
              <a:ext uri="{FF2B5EF4-FFF2-40B4-BE49-F238E27FC236}">
                <a16:creationId xmlns:a16="http://schemas.microsoft.com/office/drawing/2014/main" id="{08A2E99E-9F83-4666-BD35-056C88AEBFB1}"/>
              </a:ext>
            </a:extLst>
          </p:cNvPr>
          <p:cNvSpPr>
            <a:spLocks noGrp="1"/>
          </p:cNvSpPr>
          <p:nvPr>
            <p:ph type="clipArt" sz="quarter" idx="51"/>
          </p:nvPr>
        </p:nvSpPr>
        <p:spPr>
          <a:xfrm>
            <a:off x="9233723" y="3385457"/>
            <a:ext cx="1476375" cy="1474788"/>
          </a:xfrm>
        </p:spPr>
        <p:txBody>
          <a:bodyPr rtlCol="0">
            <a:normAutofit/>
          </a:bodyPr>
          <a:lstStyle>
            <a:lvl1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온라인 이미지를 추가하려면 아이콘을 클릭하세요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8A1CBAE-F2E5-4866-A865-C55E62573492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38200" y="4112198"/>
            <a:ext cx="3200400" cy="1395974"/>
          </a:xfrm>
        </p:spPr>
        <p:txBody>
          <a:bodyPr rtlCol="0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6" name="텍스트 개체 틀 8">
            <a:extLst>
              <a:ext uri="{FF2B5EF4-FFF2-40B4-BE49-F238E27FC236}">
                <a16:creationId xmlns:a16="http://schemas.microsoft.com/office/drawing/2014/main" id="{DA996B3F-2EC7-495F-920F-B21C55D9428F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073368" y="25775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1</a:t>
            </a:r>
            <a:endParaRPr lang="ko-KR" altLang="en-ZA" noProof="0"/>
          </a:p>
        </p:txBody>
      </p:sp>
      <p:sp>
        <p:nvSpPr>
          <p:cNvPr id="17" name="텍스트 개체 틀 8">
            <a:extLst>
              <a:ext uri="{FF2B5EF4-FFF2-40B4-BE49-F238E27FC236}">
                <a16:creationId xmlns:a16="http://schemas.microsoft.com/office/drawing/2014/main" id="{8F06E2A5-B7ED-4E1B-9B77-DFF175FA257A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924518" y="25775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2</a:t>
            </a:r>
            <a:endParaRPr lang="ko-KR" altLang="en-ZA" noProof="0"/>
          </a:p>
        </p:txBody>
      </p:sp>
      <p:sp>
        <p:nvSpPr>
          <p:cNvPr id="18" name="텍스트 개체 틀 8">
            <a:extLst>
              <a:ext uri="{FF2B5EF4-FFF2-40B4-BE49-F238E27FC236}">
                <a16:creationId xmlns:a16="http://schemas.microsoft.com/office/drawing/2014/main" id="{D12A97F1-04F3-48EA-99B9-030059505D9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074118" y="53207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3</a:t>
            </a:r>
            <a:endParaRPr lang="ko-KR" altLang="en-ZA" noProof="0"/>
          </a:p>
        </p:txBody>
      </p:sp>
      <p:sp>
        <p:nvSpPr>
          <p:cNvPr id="19" name="텍스트 개체 틀 8">
            <a:extLst>
              <a:ext uri="{FF2B5EF4-FFF2-40B4-BE49-F238E27FC236}">
                <a16:creationId xmlns:a16="http://schemas.microsoft.com/office/drawing/2014/main" id="{8884A8E9-B6DB-4ADD-A85B-593F618E457A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919318" y="53207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글머리 기호 </a:t>
            </a:r>
            <a:r>
              <a:rPr lang="en-US" altLang="ko-KR" noProof="0"/>
              <a:t>4</a:t>
            </a:r>
            <a:endParaRPr lang="ko-KR" altLang="en-ZA" noProof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19E1EA5F-9EF0-45C3-94DD-6DF64F4DFA1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38201" y="5511642"/>
            <a:ext cx="3200400" cy="844707"/>
          </a:xfrm>
        </p:spPr>
        <p:txBody>
          <a:bodyPr rtlCol="0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2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30" name="날짜 개체 틀 4">
            <a:extLst>
              <a:ext uri="{FF2B5EF4-FFF2-40B4-BE49-F238E27FC236}">
                <a16:creationId xmlns:a16="http://schemas.microsoft.com/office/drawing/2014/main" id="{5EBE65FE-7980-4861-93F3-178D1931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31" name="바닥글 개체 틀 5">
            <a:extLst>
              <a:ext uri="{FF2B5EF4-FFF2-40B4-BE49-F238E27FC236}">
                <a16:creationId xmlns:a16="http://schemas.microsoft.com/office/drawing/2014/main" id="{5941D839-A1FC-4620-8485-F69D66D59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32" name="슬라이드 번호 개체 틀 6">
            <a:extLst>
              <a:ext uri="{FF2B5EF4-FFF2-40B4-BE49-F238E27FC236}">
                <a16:creationId xmlns:a16="http://schemas.microsoft.com/office/drawing/2014/main" id="{B3B8613F-19BE-4CDB-BC4C-C321B4B8F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41855734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76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조직도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5037"/>
            <a:ext cx="4573200" cy="1325563"/>
          </a:xfrm>
        </p:spPr>
        <p:txBody>
          <a:bodyPr rtlCol="0"/>
          <a:lstStyle>
            <a:lvl1pPr algn="l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ZA" noProof="0"/>
          </a:p>
        </p:txBody>
      </p:sp>
      <p:sp>
        <p:nvSpPr>
          <p:cNvPr id="9" name="텍스트 개체 틀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21635" y="2039382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14" name="텍스트 개체 틀 8">
            <a:extLst>
              <a:ext uri="{FF2B5EF4-FFF2-40B4-BE49-F238E27FC236}">
                <a16:creationId xmlns:a16="http://schemas.microsoft.com/office/drawing/2014/main" id="{16CC17AD-6E52-42E9-989B-FB086C64DFD1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021635" y="2408260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sp>
        <p:nvSpPr>
          <p:cNvPr id="16" name="텍스트 개체 틀 8">
            <a:extLst>
              <a:ext uri="{FF2B5EF4-FFF2-40B4-BE49-F238E27FC236}">
                <a16:creationId xmlns:a16="http://schemas.microsoft.com/office/drawing/2014/main" id="{D36B0D72-6C95-4E3A-A679-D94CB154306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043407" y="4770420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17" name="텍스트 개체 틀 8">
            <a:extLst>
              <a:ext uri="{FF2B5EF4-FFF2-40B4-BE49-F238E27FC236}">
                <a16:creationId xmlns:a16="http://schemas.microsoft.com/office/drawing/2014/main" id="{7E6E1537-8CF9-4C86-8E25-29BFFDAFDDD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043407" y="5139298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sp>
        <p:nvSpPr>
          <p:cNvPr id="18" name="텍스트 개체 틀 8">
            <a:extLst>
              <a:ext uri="{FF2B5EF4-FFF2-40B4-BE49-F238E27FC236}">
                <a16:creationId xmlns:a16="http://schemas.microsoft.com/office/drawing/2014/main" id="{755E9ED2-721A-416D-AFA6-B57E6B8D8C5D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757407" y="4758255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19" name="텍스트 개체 틀 8">
            <a:extLst>
              <a:ext uri="{FF2B5EF4-FFF2-40B4-BE49-F238E27FC236}">
                <a16:creationId xmlns:a16="http://schemas.microsoft.com/office/drawing/2014/main" id="{0DE1C87C-07E3-42FC-9B43-81D789BF794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757407" y="5127133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sp>
        <p:nvSpPr>
          <p:cNvPr id="20" name="텍스트 개체 틀 8">
            <a:extLst>
              <a:ext uri="{FF2B5EF4-FFF2-40B4-BE49-F238E27FC236}">
                <a16:creationId xmlns:a16="http://schemas.microsoft.com/office/drawing/2014/main" id="{8556C5D2-9D30-44C4-95EA-DA672356995D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71407" y="4770420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25" name="텍스트 개체 틀 8">
            <a:extLst>
              <a:ext uri="{FF2B5EF4-FFF2-40B4-BE49-F238E27FC236}">
                <a16:creationId xmlns:a16="http://schemas.microsoft.com/office/drawing/2014/main" id="{BB8DD76A-44FE-4266-9CE3-FC74ACF61470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71407" y="5139298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sp>
        <p:nvSpPr>
          <p:cNvPr id="26" name="텍스트 개체 틀 8">
            <a:extLst>
              <a:ext uri="{FF2B5EF4-FFF2-40B4-BE49-F238E27FC236}">
                <a16:creationId xmlns:a16="http://schemas.microsoft.com/office/drawing/2014/main" id="{BB7FB830-D9B0-43D8-B279-D8A3831911C7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615407" y="4758255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27" name="텍스트 개체 틀 8">
            <a:extLst>
              <a:ext uri="{FF2B5EF4-FFF2-40B4-BE49-F238E27FC236}">
                <a16:creationId xmlns:a16="http://schemas.microsoft.com/office/drawing/2014/main" id="{DA699CE9-2DCD-4D59-B359-D7D3511A215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615407" y="5127133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sp>
        <p:nvSpPr>
          <p:cNvPr id="28" name="텍스트 개체 틀 8">
            <a:extLst>
              <a:ext uri="{FF2B5EF4-FFF2-40B4-BE49-F238E27FC236}">
                <a16:creationId xmlns:a16="http://schemas.microsoft.com/office/drawing/2014/main" id="{5B0C1AF9-7ECA-4F02-B71D-97228D05B03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329407" y="4770420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29" name="텍스트 개체 틀 8">
            <a:extLst>
              <a:ext uri="{FF2B5EF4-FFF2-40B4-BE49-F238E27FC236}">
                <a16:creationId xmlns:a16="http://schemas.microsoft.com/office/drawing/2014/main" id="{FE515F87-B08B-4273-9427-B4477D68E33E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7329407" y="5139298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cxnSp>
        <p:nvCxnSpPr>
          <p:cNvPr id="5" name="직선 연결선(S) 4">
            <a:extLst>
              <a:ext uri="{FF2B5EF4-FFF2-40B4-BE49-F238E27FC236}">
                <a16:creationId xmlns:a16="http://schemas.microsoft.com/office/drawing/2014/main" id="{02353FBD-19BF-45E4-A6F5-4217CDAAA52E}"/>
              </a:ext>
            </a:extLst>
          </p:cNvPr>
          <p:cNvCxnSpPr/>
          <p:nvPr userDrawn="1"/>
        </p:nvCxnSpPr>
        <p:spPr>
          <a:xfrm>
            <a:off x="1513114" y="3875317"/>
            <a:ext cx="9111343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날짜 개체 틀 4">
            <a:extLst>
              <a:ext uri="{FF2B5EF4-FFF2-40B4-BE49-F238E27FC236}">
                <a16:creationId xmlns:a16="http://schemas.microsoft.com/office/drawing/2014/main" id="{BA4BCF05-CDFF-42C0-A406-D762B747C7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42" name="바닥글 개체 틀 5">
            <a:extLst>
              <a:ext uri="{FF2B5EF4-FFF2-40B4-BE49-F238E27FC236}">
                <a16:creationId xmlns:a16="http://schemas.microsoft.com/office/drawing/2014/main" id="{FE043986-6365-4919-A13C-B1086DCFF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ko-KR" altLang="en-US" noProof="0"/>
              <a:t>직원 방향</a:t>
            </a:r>
          </a:p>
        </p:txBody>
      </p:sp>
      <p:sp>
        <p:nvSpPr>
          <p:cNvPr id="43" name="슬라이드 번호 개체 틀 6">
            <a:extLst>
              <a:ext uri="{FF2B5EF4-FFF2-40B4-BE49-F238E27FC236}">
                <a16:creationId xmlns:a16="http://schemas.microsoft.com/office/drawing/2014/main" id="{4FD22B22-DA9C-4B3F-A67F-D07291278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  <p:cxnSp>
        <p:nvCxnSpPr>
          <p:cNvPr id="47" name="직선 연결선(S) 46">
            <a:extLst>
              <a:ext uri="{FF2B5EF4-FFF2-40B4-BE49-F238E27FC236}">
                <a16:creationId xmlns:a16="http://schemas.microsoft.com/office/drawing/2014/main" id="{AFAB3CE1-D027-49AE-8023-7D6E330C7E2D}"/>
              </a:ext>
            </a:extLst>
          </p:cNvPr>
          <p:cNvCxnSpPr>
            <a:cxnSpLocks/>
          </p:cNvCxnSpPr>
          <p:nvPr userDrawn="1"/>
        </p:nvCxnSpPr>
        <p:spPr>
          <a:xfrm flipV="1">
            <a:off x="6096000" y="2852057"/>
            <a:ext cx="0" cy="1643743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(S) 48">
            <a:extLst>
              <a:ext uri="{FF2B5EF4-FFF2-40B4-BE49-F238E27FC236}">
                <a16:creationId xmlns:a16="http://schemas.microsoft.com/office/drawing/2014/main" id="{6B59BE6F-06DF-4031-A366-9BF6A53377C4}"/>
              </a:ext>
            </a:extLst>
          </p:cNvPr>
          <p:cNvCxnSpPr>
            <a:cxnSpLocks/>
          </p:cNvCxnSpPr>
          <p:nvPr userDrawn="1"/>
        </p:nvCxnSpPr>
        <p:spPr>
          <a:xfrm flipV="1">
            <a:off x="10611592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(S) 53">
            <a:extLst>
              <a:ext uri="{FF2B5EF4-FFF2-40B4-BE49-F238E27FC236}">
                <a16:creationId xmlns:a16="http://schemas.microsoft.com/office/drawing/2014/main" id="{588442AB-AF81-4C81-B0CE-584EE410EB92}"/>
              </a:ext>
            </a:extLst>
          </p:cNvPr>
          <p:cNvCxnSpPr>
            <a:cxnSpLocks/>
          </p:cNvCxnSpPr>
          <p:nvPr userDrawn="1"/>
        </p:nvCxnSpPr>
        <p:spPr>
          <a:xfrm flipV="1">
            <a:off x="1513114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(S) 55">
            <a:extLst>
              <a:ext uri="{FF2B5EF4-FFF2-40B4-BE49-F238E27FC236}">
                <a16:creationId xmlns:a16="http://schemas.microsoft.com/office/drawing/2014/main" id="{35F27884-729D-4CA6-A08A-92EBC733CCB5}"/>
              </a:ext>
            </a:extLst>
          </p:cNvPr>
          <p:cNvCxnSpPr>
            <a:cxnSpLocks/>
          </p:cNvCxnSpPr>
          <p:nvPr userDrawn="1"/>
        </p:nvCxnSpPr>
        <p:spPr>
          <a:xfrm flipV="1">
            <a:off x="3815938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(S) 57">
            <a:extLst>
              <a:ext uri="{FF2B5EF4-FFF2-40B4-BE49-F238E27FC236}">
                <a16:creationId xmlns:a16="http://schemas.microsoft.com/office/drawing/2014/main" id="{A1F7E5A1-BEA5-447F-BED5-E18F7A1D9A37}"/>
              </a:ext>
            </a:extLst>
          </p:cNvPr>
          <p:cNvCxnSpPr>
            <a:cxnSpLocks/>
          </p:cNvCxnSpPr>
          <p:nvPr userDrawn="1"/>
        </p:nvCxnSpPr>
        <p:spPr>
          <a:xfrm flipV="1">
            <a:off x="8381011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08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오른쪽 콘텐츠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0" y="2376805"/>
            <a:ext cx="5013960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0" y="4150042"/>
            <a:ext cx="5013960" cy="1961198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  <a:endParaRPr lang="ko-KR" altLang="en-US" noProof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9197FF6-6321-41EE-A0C4-DEC0761A3C01}"/>
              </a:ext>
            </a:extLst>
          </p:cNvPr>
          <p:cNvSpPr/>
          <p:nvPr userDrawn="1"/>
        </p:nvSpPr>
        <p:spPr>
          <a:xfrm>
            <a:off x="0" y="0"/>
            <a:ext cx="417576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545EFDD-D97D-44D9-8A6D-0FACEE0964B3}"/>
              </a:ext>
            </a:extLst>
          </p:cNvPr>
          <p:cNvSpPr/>
          <p:nvPr userDrawn="1"/>
        </p:nvSpPr>
        <p:spPr>
          <a:xfrm flipV="1">
            <a:off x="371856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날짜 개체 틀 4">
            <a:extLst>
              <a:ext uri="{FF2B5EF4-FFF2-40B4-BE49-F238E27FC236}">
                <a16:creationId xmlns:a16="http://schemas.microsoft.com/office/drawing/2014/main" id="{9ECA7294-D791-453A-AEDA-C7BC2C83BAC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3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8" name="바닥글 개체 틀 5">
            <a:extLst>
              <a:ext uri="{FF2B5EF4-FFF2-40B4-BE49-F238E27FC236}">
                <a16:creationId xmlns:a16="http://schemas.microsoft.com/office/drawing/2014/main" id="{E3F008A3-FE03-4B55-99DE-C66C7215F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10" name="슬라이드 번호 개체 틀 6">
            <a:extLst>
              <a:ext uri="{FF2B5EF4-FFF2-40B4-BE49-F238E27FC236}">
                <a16:creationId xmlns:a16="http://schemas.microsoft.com/office/drawing/2014/main" id="{561AA2A7-90C9-48FA-A998-4CB16275A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4030503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슬라이드 닫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A3215B1E-B289-4C56-BCC0-2AB8CF93E2A1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2313571"/>
            <a:ext cx="4419600" cy="1659716"/>
          </a:xfrm>
        </p:spPr>
        <p:txBody>
          <a:bodyPr rtlCol="0" anchor="ctr">
            <a:normAutofit/>
          </a:bodyPr>
          <a:lstStyle>
            <a:lvl1pPr algn="ctr">
              <a:defRPr sz="5400"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편집하려면 클릭하세요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72402" y="2348318"/>
            <a:ext cx="2743200" cy="1659715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ko-KR" altLang="en-US" noProof="0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4D64503-659B-472D-ABF8-01D077EB0D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632857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E209C12-0CED-4CD5-B463-885A793CC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356350"/>
            <a:ext cx="2514600" cy="365125"/>
          </a:xfrm>
        </p:spPr>
        <p:txBody>
          <a:bodyPr rtlCol="0"/>
          <a:lstStyle>
            <a:lvl1pPr algn="r"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8F03DA-3AA9-44AC-8E2B-D53B8EBE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900">
                <a:solidFill>
                  <a:schemeClr val="accent1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3390968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8434EB92-62CF-4273-86A4-59223DABDBB8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9A25F60-1F94-4EB8-AECE-53F9C3EBF6AC}"/>
              </a:ext>
            </a:extLst>
          </p:cNvPr>
          <p:cNvSpPr/>
          <p:nvPr userDrawn="1"/>
        </p:nvSpPr>
        <p:spPr>
          <a:xfrm>
            <a:off x="0" y="6509657"/>
            <a:ext cx="12192000" cy="3483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429000"/>
            <a:ext cx="10515600" cy="3080657"/>
          </a:xfrm>
        </p:spPr>
        <p:txBody>
          <a:bodyPr rtlCol="0" anchor="ctr"/>
          <a:lstStyle>
            <a:lvl1pPr>
              <a:defRPr sz="60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팀 슬라이드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6" name="그림 개체 틀 15">
            <a:extLst>
              <a:ext uri="{FF2B5EF4-FFF2-40B4-BE49-F238E27FC236}">
                <a16:creationId xmlns:a16="http://schemas.microsoft.com/office/drawing/2014/main" id="{A74BA5A7-7918-4C65-BAAB-14B3A1E2B4E4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152161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ko-KR" altLang="en-US" noProof="0"/>
              <a:t>그림을 추가하려면 아이콘을 클릭하세요</a:t>
            </a:r>
            <a:r>
              <a:rPr lang="en-US" altLang="ko-KR" noProof="0"/>
              <a:t>.</a:t>
            </a:r>
            <a:endParaRPr lang="ko-KR" altLang="en-ZA" noProof="0"/>
          </a:p>
        </p:txBody>
      </p:sp>
      <p:sp>
        <p:nvSpPr>
          <p:cNvPr id="7" name="그림 개체 틀 15">
            <a:extLst>
              <a:ext uri="{FF2B5EF4-FFF2-40B4-BE49-F238E27FC236}">
                <a16:creationId xmlns:a16="http://schemas.microsoft.com/office/drawing/2014/main" id="{0C5DF728-AFC5-467F-86BF-45BBD778725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407938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ko-KR" altLang="en-US" noProof="0"/>
              <a:t>그림을 추가하려면 아이콘을 클릭하세요</a:t>
            </a:r>
            <a:r>
              <a:rPr lang="en-US" altLang="ko-KR" noProof="0"/>
              <a:t>.</a:t>
            </a:r>
            <a:endParaRPr lang="ko-KR" altLang="en-ZA" noProof="0"/>
          </a:p>
        </p:txBody>
      </p:sp>
      <p:sp>
        <p:nvSpPr>
          <p:cNvPr id="8" name="그림 개체 틀 15">
            <a:extLst>
              <a:ext uri="{FF2B5EF4-FFF2-40B4-BE49-F238E27FC236}">
                <a16:creationId xmlns:a16="http://schemas.microsoft.com/office/drawing/2014/main" id="{BBFE7B80-0990-424B-A099-BFECB5508302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663715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ko-KR" altLang="en-US" noProof="0"/>
              <a:t>그림을 추가하려면 아이콘을 클릭하세요</a:t>
            </a:r>
            <a:r>
              <a:rPr lang="en-US" altLang="ko-KR" noProof="0"/>
              <a:t>.</a:t>
            </a:r>
            <a:endParaRPr lang="ko-KR" altLang="en-ZA" noProof="0"/>
          </a:p>
        </p:txBody>
      </p:sp>
      <p:sp>
        <p:nvSpPr>
          <p:cNvPr id="9" name="그림 개체 틀 15">
            <a:extLst>
              <a:ext uri="{FF2B5EF4-FFF2-40B4-BE49-F238E27FC236}">
                <a16:creationId xmlns:a16="http://schemas.microsoft.com/office/drawing/2014/main" id="{5B4A0F3D-F23F-4072-9FF5-6CFE888CE1E0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19492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ko-KR" altLang="en-US" noProof="0"/>
              <a:t>그림을 추가하려면 아이콘을 클릭하세요</a:t>
            </a:r>
            <a:r>
              <a:rPr lang="en-US" altLang="ko-KR" noProof="0"/>
              <a:t>.</a:t>
            </a:r>
            <a:endParaRPr lang="ko-KR" altLang="en-ZA" noProof="0"/>
          </a:p>
        </p:txBody>
      </p:sp>
      <p:sp>
        <p:nvSpPr>
          <p:cNvPr id="11" name="텍스트 개체 틀 8">
            <a:extLst>
              <a:ext uri="{FF2B5EF4-FFF2-40B4-BE49-F238E27FC236}">
                <a16:creationId xmlns:a16="http://schemas.microsoft.com/office/drawing/2014/main" id="{14F97182-060B-42D4-9BD6-AADEBB4691F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214950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12" name="텍스트 개체 틀 8">
            <a:extLst>
              <a:ext uri="{FF2B5EF4-FFF2-40B4-BE49-F238E27FC236}">
                <a16:creationId xmlns:a16="http://schemas.microsoft.com/office/drawing/2014/main" id="{0C32DCEC-D4CF-4F91-ABA7-22726A1E992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214950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sp>
        <p:nvSpPr>
          <p:cNvPr id="16" name="텍스트 개체 틀 8">
            <a:extLst>
              <a:ext uri="{FF2B5EF4-FFF2-40B4-BE49-F238E27FC236}">
                <a16:creationId xmlns:a16="http://schemas.microsoft.com/office/drawing/2014/main" id="{04BECAB1-5EBD-4BC7-8F7A-8B4CA80746C4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764623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17" name="텍스트 개체 틀 8">
            <a:extLst>
              <a:ext uri="{FF2B5EF4-FFF2-40B4-BE49-F238E27FC236}">
                <a16:creationId xmlns:a16="http://schemas.microsoft.com/office/drawing/2014/main" id="{8D671F83-5A25-4513-86E5-FFBF3BF3106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764623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sp>
        <p:nvSpPr>
          <p:cNvPr id="19" name="텍스트 개체 틀 8">
            <a:extLst>
              <a:ext uri="{FF2B5EF4-FFF2-40B4-BE49-F238E27FC236}">
                <a16:creationId xmlns:a16="http://schemas.microsoft.com/office/drawing/2014/main" id="{F6EE3639-A148-489C-A695-7EA2313AEF3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314296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20" name="텍스트 개체 틀 8">
            <a:extLst>
              <a:ext uri="{FF2B5EF4-FFF2-40B4-BE49-F238E27FC236}">
                <a16:creationId xmlns:a16="http://schemas.microsoft.com/office/drawing/2014/main" id="{BB55BB21-9247-450C-9A9D-D2AD9161E10F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314296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sp>
        <p:nvSpPr>
          <p:cNvPr id="22" name="텍스트 개체 틀 8">
            <a:extLst>
              <a:ext uri="{FF2B5EF4-FFF2-40B4-BE49-F238E27FC236}">
                <a16:creationId xmlns:a16="http://schemas.microsoft.com/office/drawing/2014/main" id="{934A7F7B-4591-45E6-AF17-EC81162B7336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863969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이름</a:t>
            </a:r>
            <a:endParaRPr lang="ko-KR" altLang="en-ZA" noProof="0"/>
          </a:p>
        </p:txBody>
      </p:sp>
      <p:sp>
        <p:nvSpPr>
          <p:cNvPr id="23" name="텍스트 개체 틀 8">
            <a:extLst>
              <a:ext uri="{FF2B5EF4-FFF2-40B4-BE49-F238E27FC236}">
                <a16:creationId xmlns:a16="http://schemas.microsoft.com/office/drawing/2014/main" id="{730702B6-2129-4FAB-8868-58B59C11FFC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863969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제목</a:t>
            </a:r>
            <a:endParaRPr lang="ko-KR" altLang="en-ZA" noProof="0"/>
          </a:p>
        </p:txBody>
      </p:sp>
      <p:sp>
        <p:nvSpPr>
          <p:cNvPr id="24" name="날짜 개체 틀 4">
            <a:extLst>
              <a:ext uri="{FF2B5EF4-FFF2-40B4-BE49-F238E27FC236}">
                <a16:creationId xmlns:a16="http://schemas.microsoft.com/office/drawing/2014/main" id="{AD0AC7DB-F500-41DA-8326-3ED61B33F9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/>
          </a:p>
        </p:txBody>
      </p:sp>
      <p:sp>
        <p:nvSpPr>
          <p:cNvPr id="25" name="바닥글 개체 틀 5">
            <a:extLst>
              <a:ext uri="{FF2B5EF4-FFF2-40B4-BE49-F238E27FC236}">
                <a16:creationId xmlns:a16="http://schemas.microsoft.com/office/drawing/2014/main" id="{798612DF-528A-42D7-8634-25EFF6159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</a:p>
        </p:txBody>
      </p:sp>
      <p:sp>
        <p:nvSpPr>
          <p:cNvPr id="26" name="슬라이드 번호 개체 틀 6">
            <a:extLst>
              <a:ext uri="{FF2B5EF4-FFF2-40B4-BE49-F238E27FC236}">
                <a16:creationId xmlns:a16="http://schemas.microsoft.com/office/drawing/2014/main" id="{1E3817B4-A707-4ACC-9CAC-E32B5E0A4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663862979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slideLayout" Target="../slideLayouts/slideLayout14.xml"  /><Relationship Id="rId15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20XX/7/29</a:t>
            </a:r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직원 방향</a:t>
            </a:r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5CEABB6-07DC-46E8-9B57-56EC44A396E5}" type="slidenum">
              <a:rPr lang="en-US" altLang="ko-KR" noProof="0" smtClean="0"/>
              <a:pPr/>
              <a:t>‹#›</a:t>
            </a:fld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7" r:id="rId3"/>
    <p:sldLayoutId id="2147483674" r:id="rId4"/>
    <p:sldLayoutId id="2147483671" r:id="rId5"/>
    <p:sldLayoutId id="2147483666" r:id="rId6"/>
    <p:sldLayoutId id="2147483669" r:id="rId7"/>
    <p:sldLayoutId id="2147483661" r:id="rId8"/>
    <p:sldLayoutId id="2147483676" r:id="rId9"/>
    <p:sldLayoutId id="2147483670" r:id="rId10"/>
    <p:sldLayoutId id="2147483667" r:id="rId11"/>
    <p:sldLayoutId id="2147483673" r:id="rId12"/>
    <p:sldLayoutId id="2147483651" r:id="rId13"/>
    <p:sldLayoutId id="2147483672" r:id="rId14"/>
  </p:sldLayoutIdLst>
  <p:hf hdr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8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notesSlide" Target="../notesSlides/notesSlide2.xml"  /><Relationship Id="rId3" Type="http://schemas.openxmlformats.org/officeDocument/2006/relationships/image" Target="../media/image5.png"  /><Relationship Id="rId4" Type="http://schemas.openxmlformats.org/officeDocument/2006/relationships/image" Target="../media/image6.png"  /><Relationship Id="rId5" Type="http://schemas.openxmlformats.org/officeDocument/2006/relationships/image" Target="../media/image7.png"  /><Relationship Id="rId6" Type="http://schemas.openxmlformats.org/officeDocument/2006/relationships/image" Target="../media/image8.png"  /><Relationship Id="rId7" Type="http://schemas.openxmlformats.org/officeDocument/2006/relationships/image" Target="../media/image9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notesSlide" Target="../notesSlides/notesSlide3.xml"  /><Relationship Id="rId3" Type="http://schemas.openxmlformats.org/officeDocument/2006/relationships/image" Target="../media/image10.png"  /><Relationship Id="rId4" Type="http://schemas.openxmlformats.org/officeDocument/2006/relationships/image" Target="../media/image11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12.png"  /><Relationship Id="rId3" Type="http://schemas.openxmlformats.org/officeDocument/2006/relationships/image" Target="../media/image13.png"  /><Relationship Id="rId4" Type="http://schemas.openxmlformats.org/officeDocument/2006/relationships/image" Target="../media/image14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15.png"  /><Relationship Id="rId3" Type="http://schemas.openxmlformats.org/officeDocument/2006/relationships/image" Target="../media/image16.png"  /><Relationship Id="rId4" Type="http://schemas.openxmlformats.org/officeDocument/2006/relationships/image" Target="../media/image17.png"  /><Relationship Id="rId5" Type="http://schemas.openxmlformats.org/officeDocument/2006/relationships/image" Target="../media/image18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19.jpeg"  /><Relationship Id="rId3" Type="http://schemas.openxmlformats.org/officeDocument/2006/relationships/image" Target="../media/image20.jpeg"  /><Relationship Id="rId4" Type="http://schemas.openxmlformats.org/officeDocument/2006/relationships/image" Target="../media/image21.png"  /><Relationship Id="rId5" Type="http://schemas.openxmlformats.org/officeDocument/2006/relationships/image" Target="../media/image22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23.png"  /><Relationship Id="rId3" Type="http://schemas.openxmlformats.org/officeDocument/2006/relationships/image" Target="../media/image24.png"  /><Relationship Id="rId4" Type="http://schemas.openxmlformats.org/officeDocument/2006/relationships/image" Target="../media/image25.jpeg"  /><Relationship Id="rId5" Type="http://schemas.openxmlformats.org/officeDocument/2006/relationships/image" Target="../media/image26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27.png"  /><Relationship Id="rId3" Type="http://schemas.openxmlformats.org/officeDocument/2006/relationships/image" Target="../media/image28.png"  /><Relationship Id="rId4" Type="http://schemas.openxmlformats.org/officeDocument/2006/relationships/image" Target="../media/image29.png"  /><Relationship Id="rId5" Type="http://schemas.openxmlformats.org/officeDocument/2006/relationships/image" Target="../media/image30.jpeg"  /><Relationship Id="rId6" Type="http://schemas.openxmlformats.org/officeDocument/2006/relationships/image" Target="../media/image31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32.png"  /><Relationship Id="rId3" Type="http://schemas.openxmlformats.org/officeDocument/2006/relationships/image" Target="../media/image33.png"  /><Relationship Id="rId4" Type="http://schemas.openxmlformats.org/officeDocument/2006/relationships/image" Target="../media/image34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38200" y="2465970"/>
            <a:ext cx="5739882" cy="2387600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en-US" altLang="ko-KR" sz="3600"/>
              <a:t>2024</a:t>
            </a:r>
            <a:r>
              <a:rPr lang="ko-KR" altLang="en-US" sz="3600"/>
              <a:t>년 하계 </a:t>
            </a:r>
            <a:r>
              <a:rPr lang="en-US" altLang="ko-KR" sz="3600" kern="0" spc="0">
                <a:effectLst/>
              </a:rPr>
              <a:t>Water AI </a:t>
            </a:r>
            <a:br>
              <a:rPr lang="en-US" altLang="ko-KR" sz="3600" kern="0" spc="0">
                <a:effectLst/>
              </a:rPr>
            </a:br>
            <a:r>
              <a:rPr lang="ko-KR" altLang="en-US" sz="3600" kern="0" spc="0">
                <a:effectLst/>
              </a:rPr>
              <a:t>프로젝트 인턴십 성과발표</a:t>
            </a:r>
            <a:endParaRPr lang="ko-KR" altLang="en-US" sz="360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38200" y="5159827"/>
            <a:ext cx="5739882" cy="783773"/>
          </a:xfrm>
        </p:spPr>
        <p:txBody>
          <a:bodyPr>
            <a:normAutofit fontScale="92500" lnSpcReduction="10000"/>
          </a:bodyPr>
          <a:lstStyle/>
          <a:p>
            <a:pPr lvl="0" rtl="0">
              <a:defRPr/>
            </a:pPr>
            <a:r>
              <a:rPr lang="ko-KR" altLang="en-US" dirty="0"/>
              <a:t>서울시립대학교 환경공학부 </a:t>
            </a:r>
            <a:r>
              <a:rPr lang="ko-KR" altLang="en-US" dirty="0" err="1"/>
              <a:t>김환주</a:t>
            </a:r>
            <a:endParaRPr lang="ko-KR" altLang="en-US" dirty="0"/>
          </a:p>
          <a:p>
            <a:pPr lvl="0" rtl="0">
              <a:defRPr/>
            </a:pPr>
            <a:r>
              <a:rPr lang="ko-KR" altLang="en-US" dirty="0"/>
              <a:t>세종대학교 건설환경공학과 인윤지</a:t>
            </a:r>
          </a:p>
        </p:txBody>
      </p:sp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목차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1. </a:t>
            </a:r>
            <a:r>
              <a:rPr lang="ko-KR" altLang="en-US"/>
              <a:t>지원동기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35"/>
          </p:nvPr>
        </p:nvSpPr>
        <p:spPr/>
        <p:txBody>
          <a:bodyPr>
            <a:normAutofit lnSpcReduction="10000"/>
          </a:bodyPr>
          <a:lstStyle/>
          <a:p>
            <a:pPr lvl="0">
              <a:defRPr/>
            </a:pPr>
            <a:r>
              <a:rPr lang="en-US" altLang="ko-KR"/>
              <a:t>2. </a:t>
            </a:r>
            <a:r>
              <a:rPr lang="ko-KR" altLang="en-US"/>
              <a:t>프로젝트</a:t>
            </a:r>
          </a:p>
          <a:p>
            <a:pPr lvl="0">
              <a:defRPr/>
            </a:pPr>
            <a:r>
              <a:rPr lang="ko-KR" altLang="en-US"/>
              <a:t>수행내용</a:t>
            </a:r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37"/>
          </p:nvPr>
        </p:nvSpPr>
        <p:spPr/>
        <p:txBody>
          <a:bodyPr>
            <a:normAutofit lnSpcReduction="10000"/>
          </a:bodyPr>
          <a:lstStyle/>
          <a:p>
            <a:pPr lvl="0">
              <a:defRPr/>
            </a:pPr>
            <a:r>
              <a:rPr lang="en-US" altLang="ko-KR"/>
              <a:t>3. </a:t>
            </a:r>
            <a:r>
              <a:rPr lang="ko-KR" altLang="en-US"/>
              <a:t>프로젝트 후</a:t>
            </a:r>
          </a:p>
          <a:p>
            <a:pPr lvl="0">
              <a:defRPr/>
            </a:pPr>
            <a:r>
              <a:rPr lang="ko-KR" altLang="en-US"/>
              <a:t>느낀점</a:t>
            </a:r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45"/>
          </p:nvPr>
        </p:nvSpPr>
        <p:spPr/>
        <p:txBody>
          <a:bodyPr>
            <a:normAutofit lnSpcReduction="10000"/>
          </a:bodyPr>
          <a:lstStyle/>
          <a:p>
            <a:pPr lvl="0">
              <a:defRPr/>
            </a:pPr>
            <a:r>
              <a:rPr lang="en-US" altLang="ko-KR"/>
              <a:t>4. </a:t>
            </a:r>
            <a:r>
              <a:rPr lang="ko-KR" altLang="en-US"/>
              <a:t>앞으로의</a:t>
            </a:r>
          </a:p>
          <a:p>
            <a:pPr lvl="0">
              <a:defRPr/>
            </a:pPr>
            <a:r>
              <a:rPr lang="ko-KR" altLang="en-US"/>
              <a:t>진로 계획</a:t>
            </a:r>
          </a:p>
        </p:txBody>
      </p:sp>
      <p:pic>
        <p:nvPicPr>
          <p:cNvPr id="17" name="온라인 이미지 개체 틀 16"/>
          <p:cNvPicPr>
            <a:picLocks noGrp="1" noChangeAspect="1"/>
          </p:cNvPicPr>
          <p:nvPr>
            <p:ph type="clipArt" sz="quarter" idx="49"/>
          </p:nvPr>
        </p:nvPicPr>
        <p:blipFill rotWithShape="1">
          <a:blip r:embed="rId2"/>
          <a:stretch>
            <a:fillRect/>
          </a:stretch>
        </p:blipFill>
        <p:spPr>
          <a:xfrm>
            <a:off x="3933713" y="2913055"/>
            <a:ext cx="1476750" cy="1475163"/>
          </a:xfrm>
        </p:spPr>
      </p:pic>
      <p:pic>
        <p:nvPicPr>
          <p:cNvPr id="26" name="온라인 이미지 개체 틀 25"/>
          <p:cNvPicPr>
            <a:picLocks noGrp="1" noChangeAspect="1"/>
          </p:cNvPicPr>
          <p:nvPr>
            <p:ph type="clipArt" sz="quarter" idx="50"/>
          </p:nvPr>
        </p:nvPicPr>
        <p:blipFill rotWithShape="1">
          <a:blip r:embed="rId3"/>
          <a:stretch>
            <a:fillRect/>
          </a:stretch>
        </p:blipFill>
        <p:spPr>
          <a:xfrm>
            <a:off x="6780412" y="2913055"/>
            <a:ext cx="1476375" cy="1474788"/>
          </a:xfrm>
        </p:spPr>
      </p:pic>
      <p:pic>
        <p:nvPicPr>
          <p:cNvPr id="28" name="온라인 이미지 개체 틀 27"/>
          <p:cNvPicPr>
            <a:picLocks noGrp="1" noChangeAspect="1"/>
          </p:cNvPicPr>
          <p:nvPr>
            <p:ph type="clipArt" sz="quarter" idx="51"/>
          </p:nvPr>
        </p:nvPicPr>
        <p:blipFill rotWithShape="1">
          <a:blip r:embed="rId4"/>
          <a:stretch>
            <a:fillRect/>
          </a:stretch>
        </p:blipFill>
        <p:spPr>
          <a:xfrm>
            <a:off x="9626736" y="2913055"/>
            <a:ext cx="1476375" cy="1474788"/>
          </a:xfr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5CEABB6-07DC-46E8-9B57-56EC44A396E5}" type="slidenum">
              <a:rPr lang="en-US" altLang="ko-KR"/>
              <a:pPr lvl="0">
                <a:defRPr/>
              </a:pPr>
              <a:t>2</a:t>
            </a:fld>
            <a:endParaRPr lang="en-US" altLang="ko-KR"/>
          </a:p>
        </p:txBody>
      </p:sp>
      <p:pic>
        <p:nvPicPr>
          <p:cNvPr id="24" name="온라인 이미지 개체 틀 23"/>
          <p:cNvPicPr>
            <a:picLocks noGrp="1" noChangeAspect="1"/>
          </p:cNvPicPr>
          <p:nvPr>
            <p:ph type="clipArt" sz="quarter" idx="48"/>
          </p:nvPr>
        </p:nvPicPr>
        <p:blipFill rotWithShape="1">
          <a:blip r:embed="rId5"/>
          <a:stretch>
            <a:fillRect/>
          </a:stretch>
        </p:blipFill>
        <p:spPr>
          <a:xfrm>
            <a:off x="1090013" y="2913430"/>
            <a:ext cx="1476375" cy="1474788"/>
          </a:xfrm>
        </p:spPr>
      </p:pic>
    </p:spTree>
    <p:extLst>
      <p:ext uri="{BB962C8B-B14F-4D97-AF65-F5344CB8AC3E}">
        <p14:creationId xmlns:p14="http://schemas.microsoft.com/office/powerpoint/2010/main" val="3900080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53740" y="143462"/>
            <a:ext cx="5684520" cy="783144"/>
          </a:xfrm>
        </p:spPr>
        <p:txBody>
          <a:bodyPr/>
          <a:lstStyle/>
          <a:p>
            <a:pPr lvl="0" rtl="0">
              <a:defRPr/>
            </a:pPr>
            <a:r>
              <a:rPr lang="en-US" altLang="ko-KR"/>
              <a:t>1. </a:t>
            </a:r>
            <a:r>
              <a:rPr lang="ko-KR" altLang="en-US"/>
              <a:t>지원동기</a:t>
            </a:r>
            <a:endParaRPr lang="ko-KR" altLang="en-ZA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55EFCDB5-65C9-F830-645D-D9F2A83D7B15}"/>
              </a:ext>
            </a:extLst>
          </p:cNvPr>
          <p:cNvGrpSpPr/>
          <p:nvPr/>
        </p:nvGrpSpPr>
        <p:grpSpPr>
          <a:xfrm>
            <a:off x="6720735" y="2426817"/>
            <a:ext cx="4610100" cy="3173919"/>
            <a:chOff x="2761938" y="1757702"/>
            <a:chExt cx="8229912" cy="5570003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761938" y="3993643"/>
              <a:ext cx="3334062" cy="3334062"/>
            </a:xfrm>
            <a:prstGeom prst="rect">
              <a:avLst/>
            </a:prstGeom>
          </p:spPr>
        </p:pic>
        <p:sp>
          <p:nvSpPr>
            <p:cNvPr id="8" name="생각 풍선: 구름 모양 7"/>
            <p:cNvSpPr/>
            <p:nvPr/>
          </p:nvSpPr>
          <p:spPr>
            <a:xfrm>
              <a:off x="5086583" y="1757702"/>
              <a:ext cx="5905267" cy="3019086"/>
            </a:xfrm>
            <a:prstGeom prst="cloudCallout">
              <a:avLst>
                <a:gd name="adj1" fmla="val -50727"/>
                <a:gd name="adj2" fmla="val 46587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5944068" y="2540846"/>
              <a:ext cx="1452797" cy="1452797"/>
            </a:xfrm>
            <a:prstGeom prst="rect">
              <a:avLst/>
            </a:prstGeom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8503309" y="2540846"/>
              <a:ext cx="1452797" cy="1452797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7610591" y="2913301"/>
              <a:ext cx="857249" cy="5895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en-US" altLang="ko-KR" b="1" dirty="0">
                  <a:solidFill>
                    <a:schemeClr val="accent4"/>
                  </a:solidFill>
                  <a:latin typeface="맑은 고딕"/>
                  <a:ea typeface="맑은 고딕"/>
                  <a:cs typeface="+mn-cs"/>
                </a:rPr>
                <a:t>VS</a:t>
              </a:r>
              <a:endParaRPr lang="ko-KR" altLang="en-US" sz="4000" b="1" dirty="0">
                <a:solidFill>
                  <a:schemeClr val="accent4"/>
                </a:solidFill>
                <a:latin typeface="맑은 고딕"/>
                <a:ea typeface="맑은 고딕"/>
                <a:cs typeface="+mn-cs"/>
              </a:endParaRP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6CA175A7-CDA9-CD65-C10A-5C118C2C371E}"/>
              </a:ext>
            </a:extLst>
          </p:cNvPr>
          <p:cNvGrpSpPr/>
          <p:nvPr/>
        </p:nvGrpSpPr>
        <p:grpSpPr>
          <a:xfrm>
            <a:off x="861167" y="2426817"/>
            <a:ext cx="4610100" cy="3173919"/>
            <a:chOff x="485776" y="2930476"/>
            <a:chExt cx="4610100" cy="3173919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47E305BD-0B07-6EE2-3D87-31413868E6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485776" y="4204568"/>
              <a:ext cx="1867621" cy="1899827"/>
            </a:xfrm>
            <a:prstGeom prst="rect">
              <a:avLst/>
            </a:prstGeom>
          </p:spPr>
        </p:pic>
        <p:sp>
          <p:nvSpPr>
            <p:cNvPr id="13" name="생각 풍선: 구름 모양 12">
              <a:extLst>
                <a:ext uri="{FF2B5EF4-FFF2-40B4-BE49-F238E27FC236}">
                  <a16:creationId xmlns:a16="http://schemas.microsoft.com/office/drawing/2014/main" id="{7EA8A828-81D0-A877-741C-887AF3E927A4}"/>
                </a:ext>
              </a:extLst>
            </p:cNvPr>
            <p:cNvSpPr/>
            <p:nvPr/>
          </p:nvSpPr>
          <p:spPr>
            <a:xfrm>
              <a:off x="1787958" y="2930476"/>
              <a:ext cx="3307918" cy="1720346"/>
            </a:xfrm>
            <a:prstGeom prst="cloudCallout">
              <a:avLst>
                <a:gd name="adj1" fmla="val -50727"/>
                <a:gd name="adj2" fmla="val 46587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F2BFD2D-B1F1-2520-A79C-56D88EEC4D0E}"/>
                </a:ext>
              </a:extLst>
            </p:cNvPr>
            <p:cNvSpPr txBox="1"/>
            <p:nvPr/>
          </p:nvSpPr>
          <p:spPr>
            <a:xfrm>
              <a:off x="3149766" y="3529038"/>
              <a:ext cx="48020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2800" b="1" dirty="0">
                  <a:solidFill>
                    <a:schemeClr val="accent4"/>
                  </a:solidFill>
                  <a:latin typeface="맑은 고딕"/>
                  <a:ea typeface="맑은 고딕"/>
                </a:rPr>
                <a:t>→</a:t>
              </a:r>
              <a:endParaRPr lang="ko-KR" altLang="en-US" sz="4000" b="1" dirty="0">
                <a:solidFill>
                  <a:schemeClr val="accent4"/>
                </a:solidFill>
                <a:latin typeface="맑은 고딕"/>
                <a:ea typeface="맑은 고딕"/>
                <a:cs typeface="+mn-cs"/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75C7307-87E7-43FC-13B6-DF6424709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63289" y="3332307"/>
              <a:ext cx="916683" cy="916683"/>
            </a:xfrm>
            <a:prstGeom prst="rect">
              <a:avLst/>
            </a:prstGeom>
          </p:spPr>
        </p:pic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BF4EAB4D-BD0D-8161-56C3-DCAE6DA4810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695609" y="3332307"/>
              <a:ext cx="916683" cy="916683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599DE319-C2AC-51E9-3B0A-393823F75BD2}"/>
              </a:ext>
            </a:extLst>
          </p:cNvPr>
          <p:cNvSpPr txBox="1"/>
          <p:nvPr/>
        </p:nvSpPr>
        <p:spPr>
          <a:xfrm>
            <a:off x="1082560" y="5421255"/>
            <a:ext cx="142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김환주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인턴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7375BB9-CDD9-60BF-C143-19B767BA8CDF}"/>
              </a:ext>
            </a:extLst>
          </p:cNvPr>
          <p:cNvSpPr txBox="1"/>
          <p:nvPr/>
        </p:nvSpPr>
        <p:spPr>
          <a:xfrm>
            <a:off x="6942128" y="5416070"/>
            <a:ext cx="142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인윤지 인턴</a:t>
            </a:r>
          </a:p>
        </p:txBody>
      </p:sp>
    </p:spTree>
    <p:extLst>
      <p:ext uri="{BB962C8B-B14F-4D97-AF65-F5344CB8AC3E}">
        <p14:creationId xmlns:p14="http://schemas.microsoft.com/office/powerpoint/2010/main" val="225822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순서도: 대체 처리 8"/>
          <p:cNvSpPr/>
          <p:nvPr/>
        </p:nvSpPr>
        <p:spPr>
          <a:xfrm>
            <a:off x="439048" y="2205220"/>
            <a:ext cx="2623279" cy="1223780"/>
          </a:xfrm>
          <a:prstGeom prst="flowChartAlternateProcess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  <a:cs typeface="+mn-cs"/>
              </a:rPr>
              <a:t>딥러닝 기반</a:t>
            </a:r>
          </a:p>
        </p:txBody>
      </p:sp>
      <p:sp>
        <p:nvSpPr>
          <p:cNvPr id="10" name="순서도: 대체 처리 9"/>
          <p:cNvSpPr/>
          <p:nvPr/>
        </p:nvSpPr>
        <p:spPr>
          <a:xfrm>
            <a:off x="440302" y="3876519"/>
            <a:ext cx="2623279" cy="1223780"/>
          </a:xfrm>
          <a:prstGeom prst="flowChartAlternateProcess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  <a:cs typeface="+mn-cs"/>
              </a:rPr>
              <a:t>공간 정보 길</a:t>
            </a:r>
          </a:p>
        </p:txBody>
      </p:sp>
      <p:sp>
        <p:nvSpPr>
          <p:cNvPr id="12" name="화살표: 오른쪽 11"/>
          <p:cNvSpPr/>
          <p:nvPr/>
        </p:nvSpPr>
        <p:spPr>
          <a:xfrm>
            <a:off x="3328380" y="3231159"/>
            <a:ext cx="944135" cy="899178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7728920" y="3131862"/>
            <a:ext cx="4022778" cy="1097771"/>
          </a:xfrm>
          <a:prstGeom prst="rect">
            <a:avLst/>
          </a:prstGeom>
          <a:noFill/>
        </p:spPr>
      </p:pic>
      <p:sp>
        <p:nvSpPr>
          <p:cNvPr id="15" name="제목 1"/>
          <p:cNvSpPr txBox="1"/>
          <p:nvPr/>
        </p:nvSpPr>
        <p:spPr>
          <a:xfrm>
            <a:off x="3253740" y="143462"/>
            <a:ext cx="5684520" cy="783144"/>
          </a:xfrm>
          <a:prstGeom prst="rect">
            <a:avLst/>
          </a:prstGeom>
        </p:spPr>
        <p:txBody>
          <a:bodyPr vert="horz" lIns="91440" tIns="45720" rIns="91440" bIns="4572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/>
                <a:ea typeface="맑은 고딕"/>
                <a:cs typeface="+mj-cs"/>
              </a:defRPr>
            </a:lvl1pPr>
          </a:lstStyle>
          <a:p>
            <a:pPr lvl="0">
              <a:defRPr/>
            </a:pPr>
            <a:r>
              <a:rPr lang="en-US" altLang="ko-KR"/>
              <a:t>1. </a:t>
            </a:r>
            <a:r>
              <a:rPr lang="ko-KR" altLang="en-US"/>
              <a:t>지원동기</a:t>
            </a:r>
            <a:endParaRPr lang="ko-KR" altLang="en-ZA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6D32BF6E-EB36-A0DE-4AB9-7C6EC55D67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3060" y="3068858"/>
            <a:ext cx="1223780" cy="1223780"/>
          </a:xfrm>
          <a:prstGeom prst="rect">
            <a:avLst/>
          </a:prstGeom>
        </p:spPr>
      </p:pic>
      <p:sp>
        <p:nvSpPr>
          <p:cNvPr id="2" name="화살표: 오른쪽 1">
            <a:extLst>
              <a:ext uri="{FF2B5EF4-FFF2-40B4-BE49-F238E27FC236}">
                <a16:creationId xmlns:a16="http://schemas.microsoft.com/office/drawing/2014/main" id="{9D5C84CD-C82D-8A81-756B-86C12A806638}"/>
              </a:ext>
            </a:extLst>
          </p:cNvPr>
          <p:cNvSpPr/>
          <p:nvPr/>
        </p:nvSpPr>
        <p:spPr>
          <a:xfrm>
            <a:off x="6617385" y="3231159"/>
            <a:ext cx="944135" cy="899178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521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3253740" y="143462"/>
            <a:ext cx="5684520" cy="783144"/>
          </a:xfrm>
        </p:spPr>
        <p:txBody>
          <a:bodyPr/>
          <a:lstStyle/>
          <a:p>
            <a:pPr lvl="0" rtl="0">
              <a:defRPr/>
            </a:pPr>
            <a:r>
              <a:rPr lang="en-US" altLang="ko-KR"/>
              <a:t>2. </a:t>
            </a:r>
            <a:r>
              <a:rPr lang="ko-KR" altLang="en-US"/>
              <a:t>프로젝트 수행내용</a:t>
            </a:r>
            <a:endParaRPr lang="ko-KR" altLang="en-ZA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238522" y="2460102"/>
            <a:ext cx="1937794" cy="193779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127103" y="2460102"/>
            <a:ext cx="1937794" cy="193779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/>
          <a:srcRect l="12280" t="19960" r="11960" b="20030"/>
          <a:stretch>
            <a:fillRect/>
          </a:stretch>
        </p:blipFill>
        <p:spPr>
          <a:xfrm>
            <a:off x="8648894" y="2460101"/>
            <a:ext cx="2446020" cy="1937795"/>
          </a:xfrm>
          <a:prstGeom prst="rect">
            <a:avLst/>
          </a:prstGeom>
        </p:spPr>
      </p:pic>
      <p:sp>
        <p:nvSpPr>
          <p:cNvPr id="15" name="텍스트 개체 틀 7"/>
          <p:cNvSpPr txBox="1"/>
          <p:nvPr/>
        </p:nvSpPr>
        <p:spPr>
          <a:xfrm>
            <a:off x="1238522" y="4969657"/>
            <a:ext cx="2015218" cy="3515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ko-KR" altLang="en-US" sz="1800" b="1"/>
              <a:t>파이썬 이론 학습</a:t>
            </a:r>
          </a:p>
        </p:txBody>
      </p:sp>
      <p:sp>
        <p:nvSpPr>
          <p:cNvPr id="16" name="텍스트 개체 틀 7"/>
          <p:cNvSpPr txBox="1"/>
          <p:nvPr/>
        </p:nvSpPr>
        <p:spPr>
          <a:xfrm>
            <a:off x="5088391" y="4753857"/>
            <a:ext cx="2015218" cy="7831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  <a:defRPr/>
            </a:pPr>
            <a:r>
              <a:rPr lang="ko-KR" altLang="en-US" sz="1800" b="1" dirty="0"/>
              <a:t>물재생센터</a:t>
            </a:r>
            <a:r>
              <a:rPr lang="en-US" altLang="ko-KR" sz="1800" b="1" dirty="0"/>
              <a:t>,</a:t>
            </a:r>
          </a:p>
          <a:p>
            <a:pPr marL="0" lvl="0" indent="0" algn="ctr">
              <a:buNone/>
              <a:defRPr/>
            </a:pPr>
            <a:r>
              <a:rPr lang="ko-KR" altLang="en-US" sz="1800" b="1" dirty="0"/>
              <a:t>수자원공사</a:t>
            </a:r>
          </a:p>
          <a:p>
            <a:pPr marL="0" lvl="0" indent="0" algn="ctr">
              <a:buNone/>
              <a:defRPr/>
            </a:pPr>
            <a:r>
              <a:rPr lang="ko-KR" altLang="en-US" sz="1800" b="1" dirty="0"/>
              <a:t>데이터 정리 및</a:t>
            </a:r>
          </a:p>
          <a:p>
            <a:pPr marL="0" lvl="0" indent="0" algn="ctr">
              <a:buNone/>
              <a:defRPr/>
            </a:pPr>
            <a:r>
              <a:rPr lang="ko-KR" altLang="en-US" sz="1800" b="1" dirty="0"/>
              <a:t>딥러닝</a:t>
            </a:r>
          </a:p>
        </p:txBody>
      </p:sp>
      <p:sp>
        <p:nvSpPr>
          <p:cNvPr id="17" name="텍스트 개체 틀 7"/>
          <p:cNvSpPr txBox="1"/>
          <p:nvPr/>
        </p:nvSpPr>
        <p:spPr>
          <a:xfrm>
            <a:off x="8938260" y="4753857"/>
            <a:ext cx="2015218" cy="7831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맑은 고딕"/>
                <a:ea typeface="맑은 고딕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  <a:defRPr/>
            </a:pPr>
            <a:r>
              <a:rPr lang="ko-KR" altLang="en-US" sz="1800" b="1"/>
              <a:t>시설물 결함</a:t>
            </a:r>
          </a:p>
          <a:p>
            <a:pPr marL="0" lvl="0" indent="0" algn="ctr">
              <a:buNone/>
              <a:defRPr/>
            </a:pPr>
            <a:r>
              <a:rPr lang="ko-KR" altLang="en-US" sz="1800" b="1"/>
              <a:t>데이터셋 정리</a:t>
            </a:r>
          </a:p>
        </p:txBody>
      </p:sp>
    </p:spTree>
    <p:extLst>
      <p:ext uri="{BB962C8B-B14F-4D97-AF65-F5344CB8AC3E}">
        <p14:creationId xmlns:p14="http://schemas.microsoft.com/office/powerpoint/2010/main" val="4209852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53740" y="-224158"/>
            <a:ext cx="5684520" cy="1305562"/>
          </a:xfrm>
        </p:spPr>
        <p:txBody>
          <a:bodyPr/>
          <a:lstStyle/>
          <a:p>
            <a:pPr lvl="0">
              <a:defRPr/>
            </a:pPr>
            <a:r>
              <a:rPr lang="en-US" altLang="ko-KR"/>
              <a:t>2.</a:t>
            </a:r>
            <a:r>
              <a:rPr lang="ko-KR" altLang="en-US"/>
              <a:t> 프로젝트 수행내용</a:t>
            </a:r>
          </a:p>
        </p:txBody>
      </p:sp>
      <p:sp>
        <p:nvSpPr>
          <p:cNvPr id="5" name="내용 개체 틀 11"/>
          <p:cNvSpPr>
            <a:spLocks noGrp="1"/>
          </p:cNvSpPr>
          <p:nvPr/>
        </p:nvSpPr>
        <p:spPr>
          <a:xfrm>
            <a:off x="175549" y="1215342"/>
            <a:ext cx="11840901" cy="5499196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defRPr/>
            </a:pPr>
            <a:r>
              <a:rPr kumimoji="0" lang="en-US" altLang="ko-KR" sz="24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1</a:t>
            </a:r>
            <a:r>
              <a:rPr kumimoji="0" lang="ko-KR" altLang="en-US" sz="24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주차</a:t>
            </a:r>
            <a:endParaRPr kumimoji="0" lang="en-US" altLang="ko-KR" sz="2400" b="0" i="0" u="none" strike="noStrike" kern="1200" cap="none" spc="0" normalizeH="0" baseline="0" dirty="0">
              <a:solidFill>
                <a:srgbClr val="29285D"/>
              </a:solidFill>
              <a:latin typeface="맑은 고딕"/>
              <a:ea typeface="맑은 고딕"/>
              <a:cs typeface="Skeena"/>
            </a:endParaRPr>
          </a:p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defRPr/>
            </a:pPr>
            <a:endParaRPr kumimoji="0" lang="en-US" altLang="ko-KR" sz="1800" b="0" i="0" u="none" strike="noStrike" kern="1200" cap="none" spc="0" normalizeH="0" baseline="0" dirty="0">
              <a:solidFill>
                <a:srgbClr val="29285D"/>
              </a:solidFill>
              <a:latin typeface="맑은 고딕"/>
              <a:ea typeface="맑은 고딕"/>
              <a:cs typeface="Skeena"/>
            </a:endParaRPr>
          </a:p>
          <a:p>
            <a:pPr lvl="0" algn="l" defTabSz="914400" rtl="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kumimoji="0" lang="en-US" altLang="ko-KR" sz="18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1. </a:t>
            </a:r>
            <a:r>
              <a:rPr kumimoji="0" lang="ko-KR" altLang="en-US" sz="18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파이썬 이론 영상 시청</a:t>
            </a:r>
          </a:p>
          <a:p>
            <a:pPr marL="457200" lvl="0" indent="-457200" algn="l" defTabSz="914400" rtl="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/>
              <a:buAutoNum type="arabicPeriod"/>
              <a:defRPr/>
            </a:pPr>
            <a:endParaRPr kumimoji="0" lang="en-US" altLang="ko-KR" sz="1800" b="0" i="0" u="none" strike="noStrike" kern="1200" cap="none" spc="0" normalizeH="0" baseline="0" dirty="0">
              <a:solidFill>
                <a:srgbClr val="29285D"/>
              </a:solidFill>
              <a:latin typeface="맑은 고딕"/>
              <a:ea typeface="맑은 고딕"/>
              <a:cs typeface="Skeena"/>
            </a:endParaRPr>
          </a:p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defRPr/>
            </a:pPr>
            <a:r>
              <a:rPr kumimoji="0" lang="en-US" altLang="ko-KR" sz="18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2. </a:t>
            </a:r>
            <a:r>
              <a:rPr kumimoji="0" lang="ko-KR" altLang="en-US" sz="18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수자원공사에서 제공한 데이터 자료 정리</a:t>
            </a:r>
          </a:p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defRPr/>
            </a:pPr>
            <a:endParaRPr kumimoji="0" lang="en-US" altLang="ko-KR" sz="1800" b="0" i="0" u="none" strike="noStrike" kern="1200" cap="none" spc="0" normalizeH="0" baseline="0" dirty="0">
              <a:solidFill>
                <a:srgbClr val="29285D"/>
              </a:solidFill>
              <a:latin typeface="맑은 고딕"/>
              <a:ea typeface="맑은 고딕"/>
              <a:cs typeface="Skeena"/>
            </a:endParaRPr>
          </a:p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defRPr/>
            </a:pPr>
            <a:r>
              <a:rPr kumimoji="0" lang="en-US" altLang="ko-KR" sz="18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3. </a:t>
            </a:r>
            <a:r>
              <a:rPr kumimoji="0" lang="ko-KR" altLang="en-US" sz="18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계절학기 프로젝트를 기반으로 </a:t>
            </a:r>
            <a:r>
              <a:rPr kumimoji="0" lang="ko-KR" altLang="en-US" sz="1800" b="0" i="0" u="none" strike="noStrike" kern="1200" cap="none" spc="0" normalizeH="0" baseline="0" dirty="0" err="1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머신러닝</a:t>
            </a:r>
            <a:r>
              <a:rPr kumimoji="0" lang="ko-KR" altLang="en-US" sz="18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 복습</a:t>
            </a:r>
          </a:p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defRPr/>
            </a:pPr>
            <a:endParaRPr kumimoji="0" lang="ko-KR" altLang="en-US" sz="1800" b="0" i="0" u="none" strike="noStrike" kern="1200" cap="none" spc="0" normalizeH="0" baseline="0" dirty="0">
              <a:solidFill>
                <a:srgbClr val="29285D"/>
              </a:solidFill>
              <a:latin typeface="맑은 고딕"/>
              <a:ea typeface="맑은 고딕"/>
              <a:cs typeface="Skeena"/>
            </a:endParaRPr>
          </a:p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defRPr/>
            </a:pPr>
            <a:r>
              <a:rPr kumimoji="0" lang="en-US" altLang="ko-KR" sz="18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4.</a:t>
            </a:r>
            <a:r>
              <a:rPr kumimoji="0" lang="ko-KR" altLang="en-US" sz="1800" b="0" i="0" u="none" strike="noStrike" kern="1200" cap="none" spc="0" normalizeH="0" baseline="0" dirty="0">
                <a:solidFill>
                  <a:srgbClr val="29285D"/>
                </a:solidFill>
                <a:latin typeface="맑은 고딕"/>
                <a:ea typeface="맑은 고딕"/>
                <a:cs typeface="Skeena"/>
              </a:rPr>
              <a:t> 파이썬 학습 내용 정리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l="-170" r="1920" b="-80"/>
          <a:stretch>
            <a:fillRect/>
          </a:stretch>
        </p:blipFill>
        <p:spPr>
          <a:xfrm>
            <a:off x="5740399" y="1370069"/>
            <a:ext cx="5964555" cy="2779837"/>
          </a:xfrm>
          <a:prstGeom prst="rect">
            <a:avLst/>
          </a:prstGeom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9488781" y="4590593"/>
            <a:ext cx="2513475" cy="1880553"/>
          </a:xfrm>
          <a:prstGeom prst="rect">
            <a:avLst/>
          </a:prstGeom>
          <a:noFill/>
          <a:ln/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 rotWithShape="1">
          <a:blip r:embed="rId4"/>
          <a:srcRect r="65640"/>
          <a:stretch>
            <a:fillRect/>
          </a:stretch>
        </p:blipFill>
        <p:spPr>
          <a:xfrm>
            <a:off x="7422053" y="4459308"/>
            <a:ext cx="1898477" cy="2143125"/>
          </a:xfrm>
          <a:prstGeom prst="rect">
            <a:avLst/>
          </a:prstGeom>
          <a:noFill/>
          <a:ln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3829879" y="4447613"/>
            <a:ext cx="3423923" cy="2166517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2048755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/>
          <p:nvPr/>
        </p:nvSpPr>
        <p:spPr>
          <a:xfrm>
            <a:off x="3253740" y="143462"/>
            <a:ext cx="5684520" cy="783144"/>
          </a:xfrm>
          <a:prstGeom prst="rect">
            <a:avLst/>
          </a:prstGeom>
        </p:spPr>
        <p:txBody>
          <a:bodyPr vert="horz" lIns="91440" tIns="45720" rIns="91440" bIns="4572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/>
                <a:ea typeface="맑은 고딕"/>
                <a:cs typeface="+mj-cs"/>
              </a:defRPr>
            </a:lvl1pPr>
          </a:lstStyle>
          <a:p>
            <a:pPr lvl="0">
              <a:defRPr/>
            </a:pPr>
            <a:r>
              <a:rPr lang="en-US" altLang="ko-KR"/>
              <a:t>2. </a:t>
            </a:r>
            <a:r>
              <a:rPr lang="ko-KR" altLang="en-US"/>
              <a:t>프로젝트 수행내용</a:t>
            </a:r>
            <a:endParaRPr lang="ko-KR" altLang="en-ZA"/>
          </a:p>
        </p:txBody>
      </p:sp>
      <p:sp>
        <p:nvSpPr>
          <p:cNvPr id="12" name="내용 개체 틀 11"/>
          <p:cNvSpPr>
            <a:spLocks noGrp="1"/>
          </p:cNvSpPr>
          <p:nvPr>
            <p:ph idx="1"/>
          </p:nvPr>
        </p:nvSpPr>
        <p:spPr>
          <a:xfrm>
            <a:off x="175549" y="1215342"/>
            <a:ext cx="11840901" cy="5499196"/>
          </a:xfrm>
        </p:spPr>
        <p:txBody>
          <a:bodyPr>
            <a:normAutofit/>
          </a:bodyPr>
          <a:lstStyle/>
          <a:p>
            <a:pPr lvl="0" algn="l">
              <a:defRPr/>
            </a:pPr>
            <a:r>
              <a:rPr lang="en-US" altLang="ko-KR" sz="2400" dirty="0"/>
              <a:t>2</a:t>
            </a:r>
            <a:r>
              <a:rPr lang="ko-KR" altLang="en-US" sz="2400" dirty="0"/>
              <a:t>주차</a:t>
            </a:r>
            <a:endParaRPr lang="en-US" altLang="ko-KR" sz="2400" dirty="0"/>
          </a:p>
          <a:p>
            <a:pPr lvl="0" algn="l">
              <a:defRPr/>
            </a:pPr>
            <a:endParaRPr lang="en-US" altLang="ko-KR" sz="1800" dirty="0"/>
          </a:p>
          <a:p>
            <a:pPr lvl="0" algn="l">
              <a:defRPr/>
            </a:pPr>
            <a:r>
              <a:rPr lang="en-US" altLang="ko-KR" sz="1800" dirty="0"/>
              <a:t>1. </a:t>
            </a:r>
            <a:r>
              <a:rPr lang="ko-KR" altLang="en-US" sz="1800" dirty="0"/>
              <a:t>서울시 홈페이지에서 물재생센터 건물 정보 수집</a:t>
            </a:r>
          </a:p>
          <a:p>
            <a:pPr lvl="0" algn="l">
              <a:defRPr/>
            </a:pPr>
            <a:endParaRPr lang="en-US" altLang="ko-KR" sz="1800" dirty="0"/>
          </a:p>
          <a:p>
            <a:pPr lvl="0" algn="l">
              <a:defRPr/>
            </a:pPr>
            <a:r>
              <a:rPr lang="en-US" altLang="ko-KR" sz="1800" dirty="0"/>
              <a:t>2. </a:t>
            </a:r>
            <a:r>
              <a:rPr lang="ko-KR" altLang="en-US" sz="1800" dirty="0" err="1"/>
              <a:t>무인이동체박람회에</a:t>
            </a:r>
            <a:r>
              <a:rPr lang="ko-KR" altLang="en-US" sz="1800" dirty="0"/>
              <a:t> 기업 부스 운영 자격으로 참가</a:t>
            </a:r>
          </a:p>
          <a:p>
            <a:pPr lvl="0" algn="l">
              <a:defRPr/>
            </a:pPr>
            <a:endParaRPr lang="en-US" altLang="ko-KR" sz="1800" dirty="0"/>
          </a:p>
          <a:p>
            <a:pPr lvl="0" algn="l">
              <a:defRPr/>
            </a:pPr>
            <a:r>
              <a:rPr lang="en-US" altLang="ko-KR" sz="1800" dirty="0"/>
              <a:t>3. </a:t>
            </a:r>
            <a:r>
              <a:rPr lang="ko-KR" altLang="en-US" sz="1800" dirty="0"/>
              <a:t>박람회에 참가하여 무인 이동체와 관련된 여러 기술 정보를 경험</a:t>
            </a:r>
          </a:p>
          <a:p>
            <a:pPr lvl="0" algn="l">
              <a:defRPr/>
            </a:pPr>
            <a:endParaRPr lang="ko-KR" altLang="en-US" sz="2400" dirty="0"/>
          </a:p>
        </p:txBody>
      </p:sp>
      <p:pic>
        <p:nvPicPr>
          <p:cNvPr id="22" name="그림 21" descr="실내, 바퀴, 천장, 지상이(가) 표시된 사진  자동 생성된 설명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7657266" y="1331273"/>
            <a:ext cx="2018900" cy="2691867"/>
          </a:xfrm>
          <a:prstGeom prst="rect">
            <a:avLst/>
          </a:prstGeom>
        </p:spPr>
      </p:pic>
      <p:pic>
        <p:nvPicPr>
          <p:cNvPr id="23" name="그림 22" descr="바퀴, 타이어, 텍스트, 차량이(가) 표시된 사진  자동 생성된 설명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982897" y="1331273"/>
            <a:ext cx="2018900" cy="2691867"/>
          </a:xfrm>
          <a:prstGeom prst="rect">
            <a:avLst/>
          </a:prstGeom>
        </p:spPr>
      </p:pic>
      <p:pic>
        <p:nvPicPr>
          <p:cNvPr id="24" name="내용 개체 틀 8"/>
          <p:cNvPicPr>
            <a:picLocks noGrp="1"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99104" y="4289595"/>
            <a:ext cx="2502293" cy="2347596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4553702" y="4212245"/>
            <a:ext cx="2502293" cy="250229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AE19D7-AD10-EED3-419D-557DEECB125C}"/>
              </a:ext>
            </a:extLst>
          </p:cNvPr>
          <p:cNvSpPr txBox="1"/>
          <p:nvPr/>
        </p:nvSpPr>
        <p:spPr>
          <a:xfrm>
            <a:off x="8557976" y="4139071"/>
            <a:ext cx="25022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무인이동체박람회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부스 운영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870560-CE2E-6E34-A4B3-C9BF9E229BDF}"/>
              </a:ext>
            </a:extLst>
          </p:cNvPr>
          <p:cNvSpPr txBox="1"/>
          <p:nvPr/>
        </p:nvSpPr>
        <p:spPr>
          <a:xfrm>
            <a:off x="2998143" y="5201781"/>
            <a:ext cx="1458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물재생센터 건물 정보 수집</a:t>
            </a:r>
          </a:p>
        </p:txBody>
      </p:sp>
    </p:spTree>
    <p:extLst>
      <p:ext uri="{BB962C8B-B14F-4D97-AF65-F5344CB8AC3E}">
        <p14:creationId xmlns:p14="http://schemas.microsoft.com/office/powerpoint/2010/main" val="1780257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/>
          <p:nvPr/>
        </p:nvSpPr>
        <p:spPr>
          <a:xfrm>
            <a:off x="3253740" y="143462"/>
            <a:ext cx="5684520" cy="783144"/>
          </a:xfrm>
          <a:prstGeom prst="rect">
            <a:avLst/>
          </a:prstGeom>
        </p:spPr>
        <p:txBody>
          <a:bodyPr vert="horz" lIns="91440" tIns="45720" rIns="91440" bIns="4572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/>
                <a:ea typeface="맑은 고딕"/>
                <a:cs typeface="+mj-cs"/>
              </a:defRPr>
            </a:lvl1pPr>
          </a:lstStyle>
          <a:p>
            <a:pPr lvl="0">
              <a:defRPr/>
            </a:pPr>
            <a:r>
              <a:rPr lang="en-US" altLang="ko-KR"/>
              <a:t>2. </a:t>
            </a:r>
            <a:r>
              <a:rPr lang="ko-KR" altLang="en-US"/>
              <a:t>프로젝트 수행내용</a:t>
            </a:r>
            <a:endParaRPr lang="ko-KR" altLang="en-ZA"/>
          </a:p>
        </p:txBody>
      </p:sp>
      <p:sp>
        <p:nvSpPr>
          <p:cNvPr id="12" name="내용 개체 틀 11"/>
          <p:cNvSpPr>
            <a:spLocks noGrp="1"/>
          </p:cNvSpPr>
          <p:nvPr>
            <p:ph idx="1"/>
          </p:nvPr>
        </p:nvSpPr>
        <p:spPr>
          <a:xfrm>
            <a:off x="175549" y="1215342"/>
            <a:ext cx="11840901" cy="5499196"/>
          </a:xfrm>
        </p:spPr>
        <p:txBody>
          <a:bodyPr>
            <a:normAutofit/>
          </a:bodyPr>
          <a:lstStyle/>
          <a:p>
            <a:pPr lvl="0" algn="l">
              <a:defRPr/>
            </a:pPr>
            <a:r>
              <a:rPr lang="en-US" altLang="ko-KR" sz="2400" dirty="0"/>
              <a:t>3</a:t>
            </a:r>
            <a:r>
              <a:rPr lang="ko-KR" altLang="en-US" sz="2400" dirty="0"/>
              <a:t>주차</a:t>
            </a:r>
          </a:p>
          <a:p>
            <a:pPr lvl="0" algn="l">
              <a:defRPr/>
            </a:pPr>
            <a:endParaRPr lang="en-US" altLang="ko-KR" sz="1800" dirty="0"/>
          </a:p>
          <a:p>
            <a:pPr lvl="0" algn="l">
              <a:defRPr/>
            </a:pPr>
            <a:r>
              <a:rPr lang="en-US" altLang="ko-KR" sz="1800" dirty="0"/>
              <a:t>1. </a:t>
            </a:r>
            <a:r>
              <a:rPr lang="ko-KR" altLang="en-US" sz="1800" dirty="0"/>
              <a:t>콘크리트벽 균열 진단 데이터셋 정리</a:t>
            </a:r>
          </a:p>
          <a:p>
            <a:pPr lvl="0" algn="l">
              <a:defRPr/>
            </a:pPr>
            <a:endParaRPr lang="en-US" altLang="ko-KR" sz="1800" dirty="0"/>
          </a:p>
          <a:p>
            <a:pPr lvl="0" algn="l">
              <a:defRPr/>
            </a:pPr>
            <a:r>
              <a:rPr lang="en-US" altLang="ko-KR" sz="1800" dirty="0"/>
              <a:t>2. </a:t>
            </a:r>
            <a:r>
              <a:rPr lang="ko-KR" altLang="en-US" sz="1800" dirty="0"/>
              <a:t>청량리 역사 시설물 결함 진단 데이터셋 정리</a:t>
            </a:r>
          </a:p>
          <a:p>
            <a:pPr lvl="0" algn="l">
              <a:defRPr/>
            </a:pPr>
            <a:endParaRPr lang="en-US" altLang="ko-KR" sz="1800" dirty="0"/>
          </a:p>
          <a:p>
            <a:pPr lvl="0" algn="l">
              <a:defRPr/>
            </a:pPr>
            <a:r>
              <a:rPr lang="en-US" altLang="ko-KR" sz="1800" dirty="0"/>
              <a:t>3. </a:t>
            </a:r>
            <a:r>
              <a:rPr lang="ko-KR" altLang="en-US" sz="1800" dirty="0"/>
              <a:t>성수 외선</a:t>
            </a:r>
            <a:r>
              <a:rPr lang="en-US" altLang="ko-KR" sz="1800" dirty="0"/>
              <a:t>/</a:t>
            </a:r>
            <a:r>
              <a:rPr lang="ko-KR" altLang="en-US" sz="1800" dirty="0"/>
              <a:t>내선 시설물 결함 진단 데이터셋 정리</a:t>
            </a:r>
          </a:p>
          <a:p>
            <a:pPr lvl="0" algn="l">
              <a:defRPr/>
            </a:pPr>
            <a:endParaRPr lang="ko-KR" altLang="en-US" sz="1800" dirty="0"/>
          </a:p>
          <a:p>
            <a:pPr lvl="0" algn="l">
              <a:defRPr/>
            </a:pPr>
            <a:r>
              <a:rPr lang="en-US" altLang="ko-KR" sz="1800" dirty="0"/>
              <a:t>4.</a:t>
            </a:r>
            <a:r>
              <a:rPr lang="ko-KR" altLang="en-US" sz="1800" dirty="0"/>
              <a:t> 물재생센터의 건물 정보 데이터셋 제작</a:t>
            </a:r>
            <a:r>
              <a:rPr lang="en-US" altLang="ko-KR" sz="1800" dirty="0"/>
              <a:t>,</a:t>
            </a:r>
            <a:r>
              <a:rPr lang="ko-KR" altLang="en-US" sz="1800" dirty="0"/>
              <a:t> 최적 경로 계산</a:t>
            </a:r>
          </a:p>
          <a:p>
            <a:pPr lvl="0" algn="l">
              <a:defRPr/>
            </a:pPr>
            <a:r>
              <a:rPr lang="ko-KR" altLang="en-US" sz="1800" dirty="0"/>
              <a:t>딥러닝 코드 제작</a:t>
            </a:r>
          </a:p>
          <a:p>
            <a:pPr lvl="0" algn="l">
              <a:defRPr/>
            </a:pPr>
            <a:endParaRPr lang="ko-KR" altLang="en-US" sz="2400" dirty="0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D31D73EC-6655-F3F9-5733-E25703EB2551}"/>
              </a:ext>
            </a:extLst>
          </p:cNvPr>
          <p:cNvGrpSpPr/>
          <p:nvPr/>
        </p:nvGrpSpPr>
        <p:grpSpPr>
          <a:xfrm>
            <a:off x="6448671" y="4085538"/>
            <a:ext cx="2652763" cy="2629000"/>
            <a:chOff x="6448671" y="4085538"/>
            <a:chExt cx="2652763" cy="2629000"/>
          </a:xfrm>
        </p:grpSpPr>
        <p:sp>
          <p:nvSpPr>
            <p:cNvPr id="13" name="TextBox 12"/>
            <p:cNvSpPr txBox="1"/>
            <p:nvPr/>
          </p:nvSpPr>
          <p:spPr>
            <a:xfrm>
              <a:off x="6994066" y="6191318"/>
              <a:ext cx="1561971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1400" dirty="0">
                  <a:latin typeface="맑은 고딕"/>
                  <a:ea typeface="맑은 고딕"/>
                  <a:cs typeface="+mn-cs"/>
                </a:rPr>
                <a:t>콘크리트벽 균열 </a:t>
              </a:r>
            </a:p>
            <a:p>
              <a:pPr lvl="0" algn="ctr">
                <a:defRPr/>
              </a:pPr>
              <a:r>
                <a:rPr lang="ko-KR" altLang="en-US" sz="1400" dirty="0">
                  <a:latin typeface="맑은 고딕"/>
                  <a:ea typeface="맑은 고딕"/>
                  <a:cs typeface="+mn-cs"/>
                </a:rPr>
                <a:t>진단 데이터셋</a:t>
              </a: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F3303439-ABF1-8A99-3C80-AE913B322235}"/>
                </a:ext>
              </a:extLst>
            </p:cNvPr>
            <p:cNvGrpSpPr/>
            <p:nvPr/>
          </p:nvGrpSpPr>
          <p:grpSpPr>
            <a:xfrm>
              <a:off x="6448671" y="4085538"/>
              <a:ext cx="2652763" cy="1885371"/>
              <a:chOff x="7201146" y="4018879"/>
              <a:chExt cx="2652763" cy="1885371"/>
            </a:xfrm>
          </p:grpSpPr>
          <p:pic>
            <p:nvPicPr>
              <p:cNvPr id="3" name="그림 2"/>
              <p:cNvPicPr>
                <a:picLocks noChangeAspect="1"/>
              </p:cNvPicPr>
              <p:nvPr/>
            </p:nvPicPr>
            <p:blipFill rotWithShape="1">
              <a:blip r:embed="rId2"/>
              <a:srcRect l="14980" b="32386"/>
              <a:stretch/>
            </p:blipFill>
            <p:spPr>
              <a:xfrm>
                <a:off x="7201146" y="4018879"/>
                <a:ext cx="2652763" cy="1885371"/>
              </a:xfrm>
              <a:prstGeom prst="rect">
                <a:avLst/>
              </a:prstGeom>
            </p:spPr>
          </p:pic>
          <p:sp>
            <p:nvSpPr>
              <p:cNvPr id="14" name="직사각형 13"/>
              <p:cNvSpPr/>
              <p:nvPr/>
            </p:nvSpPr>
            <p:spPr>
              <a:xfrm>
                <a:off x="7284142" y="5069664"/>
                <a:ext cx="1212158" cy="834586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/>
              </a:p>
            </p:txBody>
          </p:sp>
        </p:grp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F0D46AEB-DF15-66AF-ABD5-73A6EAF69CBA}"/>
              </a:ext>
            </a:extLst>
          </p:cNvPr>
          <p:cNvGrpSpPr/>
          <p:nvPr/>
        </p:nvGrpSpPr>
        <p:grpSpPr>
          <a:xfrm>
            <a:off x="9300403" y="4166114"/>
            <a:ext cx="2782370" cy="2491007"/>
            <a:chOff x="9300403" y="4166114"/>
            <a:chExt cx="2782370" cy="2491007"/>
          </a:xfrm>
        </p:grpSpPr>
        <p:sp>
          <p:nvSpPr>
            <p:cNvPr id="11" name="TextBox 10"/>
            <p:cNvSpPr txBox="1"/>
            <p:nvPr/>
          </p:nvSpPr>
          <p:spPr>
            <a:xfrm>
              <a:off x="9594752" y="6133901"/>
              <a:ext cx="2193672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1400" dirty="0">
                  <a:latin typeface="맑은 고딕"/>
                  <a:ea typeface="맑은 고딕"/>
                  <a:cs typeface="+mn-cs"/>
                </a:rPr>
                <a:t>청량리 역사 시설물 결함 </a:t>
              </a:r>
            </a:p>
            <a:p>
              <a:pPr lvl="0" algn="ctr">
                <a:defRPr/>
              </a:pPr>
              <a:r>
                <a:rPr lang="ko-KR" altLang="en-US" sz="1400" dirty="0">
                  <a:latin typeface="맑은 고딕"/>
                  <a:ea typeface="맑은 고딕"/>
                  <a:cs typeface="+mn-cs"/>
                </a:rPr>
                <a:t>진단 데이터셋</a:t>
              </a:r>
            </a:p>
          </p:txBody>
        </p: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1F0EE437-3A17-F422-7C6B-DAF16D36CA70}"/>
                </a:ext>
              </a:extLst>
            </p:cNvPr>
            <p:cNvGrpSpPr/>
            <p:nvPr/>
          </p:nvGrpSpPr>
          <p:grpSpPr>
            <a:xfrm>
              <a:off x="9300403" y="4166114"/>
              <a:ext cx="2782370" cy="1804795"/>
              <a:chOff x="10288135" y="1122133"/>
              <a:chExt cx="1903865" cy="1804795"/>
            </a:xfrm>
          </p:grpSpPr>
          <p:pic>
            <p:nvPicPr>
              <p:cNvPr id="6" name="그림 5"/>
              <p:cNvPicPr>
                <a:picLocks noChangeAspect="1"/>
              </p:cNvPicPr>
              <p:nvPr/>
            </p:nvPicPr>
            <p:blipFill rotWithShape="1">
              <a:blip r:embed="rId3"/>
              <a:srcRect l="4830" b="31347"/>
              <a:stretch/>
            </p:blipFill>
            <p:spPr>
              <a:xfrm>
                <a:off x="10288135" y="1122133"/>
                <a:ext cx="1903865" cy="1804795"/>
              </a:xfrm>
              <a:prstGeom prst="rect">
                <a:avLst/>
              </a:prstGeom>
            </p:spPr>
          </p:pic>
          <p:sp>
            <p:nvSpPr>
              <p:cNvPr id="8" name="직사각형 7"/>
              <p:cNvSpPr/>
              <p:nvPr/>
            </p:nvSpPr>
            <p:spPr>
              <a:xfrm>
                <a:off x="10552847" y="1287986"/>
                <a:ext cx="906376" cy="739314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/>
              </a:p>
            </p:txBody>
          </p:sp>
          <p:pic>
            <p:nvPicPr>
              <p:cNvPr id="20" name="그림 19"/>
              <p:cNvPicPr>
                <a:picLocks noChangeAspect="1"/>
              </p:cNvPicPr>
              <p:nvPr/>
            </p:nvPicPr>
            <p:blipFill rotWithShape="1">
              <a:blip r:embed="rId4"/>
              <a:stretch>
                <a:fillRect/>
              </a:stretch>
            </p:blipFill>
            <p:spPr>
              <a:xfrm>
                <a:off x="10646234" y="2117902"/>
                <a:ext cx="758465" cy="747554"/>
              </a:xfrm>
              <a:prstGeom prst="rect">
                <a:avLst/>
              </a:prstGeom>
            </p:spPr>
          </p:pic>
        </p:grp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E90E2C6-DA10-5AC0-BAED-02DC763FD2A1}"/>
              </a:ext>
            </a:extLst>
          </p:cNvPr>
          <p:cNvGrpSpPr/>
          <p:nvPr/>
        </p:nvGrpSpPr>
        <p:grpSpPr>
          <a:xfrm>
            <a:off x="7889249" y="1134015"/>
            <a:ext cx="2601396" cy="2870196"/>
            <a:chOff x="5536574" y="1148683"/>
            <a:chExt cx="2601396" cy="2870196"/>
          </a:xfrm>
        </p:grpSpPr>
        <p:pic>
          <p:nvPicPr>
            <p:cNvPr id="22" name="그림 21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536574" y="1148683"/>
              <a:ext cx="2601396" cy="2280317"/>
            </a:xfrm>
            <a:prstGeom prst="rect">
              <a:avLst/>
            </a:prstGeom>
          </p:spPr>
        </p:pic>
        <p:sp>
          <p:nvSpPr>
            <p:cNvPr id="23" name="TextBox 12"/>
            <p:cNvSpPr txBox="1"/>
            <p:nvPr/>
          </p:nvSpPr>
          <p:spPr>
            <a:xfrm>
              <a:off x="5815635" y="3495659"/>
              <a:ext cx="211393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0" indent="0" algn="ctr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1400" b="0" i="0" u="none" strike="noStrike" kern="1200" cap="none" spc="0" normalizeH="0" baseline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물재생센터의 </a:t>
              </a:r>
              <a:endParaRPr kumimoji="0" lang="en-US" altLang="ko-KR" sz="1400" b="0" i="0" u="none" strike="noStrike" kern="1200" cap="none" spc="0" normalizeH="0" baseline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lvl="0" indent="0" algn="ctr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1400" b="0" i="0" u="none" strike="noStrike" kern="1200" cap="none" spc="0" normalizeH="0" baseline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시설물 정보 데이터셋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5684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/>
          <p:nvPr/>
        </p:nvSpPr>
        <p:spPr>
          <a:xfrm>
            <a:off x="3253740" y="143462"/>
            <a:ext cx="5684520" cy="783144"/>
          </a:xfrm>
          <a:prstGeom prst="rect">
            <a:avLst/>
          </a:prstGeom>
        </p:spPr>
        <p:txBody>
          <a:bodyPr vert="horz" lIns="91440" tIns="45720" rIns="91440" bIns="4572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/>
                <a:ea typeface="맑은 고딕"/>
                <a:cs typeface="+mj-cs"/>
              </a:defRPr>
            </a:lvl1pPr>
          </a:lstStyle>
          <a:p>
            <a:pPr lvl="0">
              <a:defRPr/>
            </a:pPr>
            <a:r>
              <a:rPr lang="en-US" altLang="ko-KR"/>
              <a:t>2. </a:t>
            </a:r>
            <a:r>
              <a:rPr lang="ko-KR" altLang="en-US"/>
              <a:t>프로젝트 수행내용</a:t>
            </a:r>
            <a:endParaRPr lang="ko-KR" altLang="en-ZA"/>
          </a:p>
        </p:txBody>
      </p:sp>
      <p:sp>
        <p:nvSpPr>
          <p:cNvPr id="12" name="내용 개체 틀 11"/>
          <p:cNvSpPr>
            <a:spLocks noGrp="1"/>
          </p:cNvSpPr>
          <p:nvPr>
            <p:ph idx="1"/>
          </p:nvPr>
        </p:nvSpPr>
        <p:spPr>
          <a:xfrm>
            <a:off x="175549" y="1215342"/>
            <a:ext cx="11840901" cy="5499196"/>
          </a:xfrm>
        </p:spPr>
        <p:txBody>
          <a:bodyPr>
            <a:normAutofit/>
          </a:bodyPr>
          <a:lstStyle/>
          <a:p>
            <a:pPr lvl="0" algn="l">
              <a:defRPr/>
            </a:pPr>
            <a:r>
              <a:rPr lang="en-US" altLang="ko-KR" sz="2400" dirty="0"/>
              <a:t>4</a:t>
            </a:r>
            <a:r>
              <a:rPr lang="ko-KR" altLang="en-US" sz="2400" dirty="0"/>
              <a:t>주차</a:t>
            </a:r>
          </a:p>
          <a:p>
            <a:pPr lvl="0" algn="l">
              <a:defRPr/>
            </a:pPr>
            <a:endParaRPr lang="en-US" altLang="ko-KR" sz="1800" dirty="0"/>
          </a:p>
          <a:p>
            <a:pPr lvl="0" algn="l">
              <a:defRPr/>
            </a:pPr>
            <a:r>
              <a:rPr lang="en-US" altLang="ko-KR" sz="1800" dirty="0"/>
              <a:t>1. </a:t>
            </a:r>
            <a:r>
              <a:rPr lang="ko-KR" altLang="en-US" sz="1800" dirty="0"/>
              <a:t>성수역 교량 시설물 결함 데이터셋 정리		</a:t>
            </a:r>
            <a:r>
              <a:rPr lang="en-US" altLang="ko-KR" sz="1800" dirty="0"/>
              <a:t>3.</a:t>
            </a:r>
            <a:r>
              <a:rPr lang="ko-KR" altLang="en-US" sz="1800" dirty="0"/>
              <a:t> 동작 대교 하부 시설물 결함 데이터셋 정리</a:t>
            </a:r>
          </a:p>
          <a:p>
            <a:pPr lvl="0" algn="l">
              <a:defRPr/>
            </a:pPr>
            <a:endParaRPr lang="en-US" altLang="ko-KR" sz="1800" dirty="0"/>
          </a:p>
          <a:p>
            <a:pPr lvl="0" algn="l">
              <a:defRPr/>
            </a:pPr>
            <a:r>
              <a:rPr lang="en-US" altLang="ko-KR" sz="1800" dirty="0"/>
              <a:t>2. </a:t>
            </a:r>
            <a:r>
              <a:rPr lang="ko-KR" altLang="en-US" sz="1800" dirty="0" err="1"/>
              <a:t>내부순환로</a:t>
            </a:r>
            <a:r>
              <a:rPr lang="ko-KR" altLang="en-US" sz="1800" dirty="0"/>
              <a:t> 시설물 결함 진단 데이터셋 정리</a:t>
            </a:r>
          </a:p>
          <a:p>
            <a:pPr lvl="0" algn="l">
              <a:defRPr/>
            </a:pPr>
            <a:endParaRPr lang="ko-KR" altLang="en-US" sz="2400" dirty="0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E42161FF-5F81-49D9-2874-48D00088F144}"/>
              </a:ext>
            </a:extLst>
          </p:cNvPr>
          <p:cNvGrpSpPr/>
          <p:nvPr/>
        </p:nvGrpSpPr>
        <p:grpSpPr>
          <a:xfrm>
            <a:off x="175549" y="3902841"/>
            <a:ext cx="3552292" cy="2955159"/>
            <a:chOff x="0" y="3429000"/>
            <a:chExt cx="3048780" cy="2955159"/>
          </a:xfrm>
        </p:grpSpPr>
        <p:grpSp>
          <p:nvGrpSpPr>
            <p:cNvPr id="23" name="그룹 22"/>
            <p:cNvGrpSpPr/>
            <p:nvPr/>
          </p:nvGrpSpPr>
          <p:grpSpPr>
            <a:xfrm>
              <a:off x="0" y="3429000"/>
              <a:ext cx="3048780" cy="2281379"/>
              <a:chOff x="690879" y="3666340"/>
              <a:chExt cx="3995883" cy="2775100"/>
            </a:xfrm>
          </p:grpSpPr>
          <p:pic>
            <p:nvPicPr>
              <p:cNvPr id="6" name="그림 5"/>
              <p:cNvPicPr>
                <a:picLocks noChangeAspect="1"/>
              </p:cNvPicPr>
              <p:nvPr/>
            </p:nvPicPr>
            <p:blipFill rotWithShape="1">
              <a:blip r:embed="rId2"/>
              <a:stretch>
                <a:fillRect/>
              </a:stretch>
            </p:blipFill>
            <p:spPr>
              <a:xfrm>
                <a:off x="690879" y="3666340"/>
                <a:ext cx="3995883" cy="2775100"/>
              </a:xfrm>
              <a:prstGeom prst="rect">
                <a:avLst/>
              </a:prstGeom>
            </p:spPr>
          </p:pic>
          <p:sp>
            <p:nvSpPr>
              <p:cNvPr id="7" name="직사각형 6"/>
              <p:cNvSpPr/>
              <p:nvPr/>
            </p:nvSpPr>
            <p:spPr>
              <a:xfrm>
                <a:off x="1244079" y="5287669"/>
                <a:ext cx="1621707" cy="1040827"/>
              </a:xfrm>
              <a:prstGeom prst="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/>
              </a:p>
            </p:txBody>
          </p:sp>
          <p:pic>
            <p:nvPicPr>
              <p:cNvPr id="22" name="그림 21"/>
              <p:cNvPicPr>
                <a:picLocks noChangeAspect="1"/>
              </p:cNvPicPr>
              <p:nvPr/>
            </p:nvPicPr>
            <p:blipFill rotWithShape="1">
              <a:blip r:embed="rId3"/>
              <a:stretch>
                <a:fillRect/>
              </a:stretch>
            </p:blipFill>
            <p:spPr>
              <a:xfrm>
                <a:off x="1196412" y="3964940"/>
                <a:ext cx="1717040" cy="965444"/>
              </a:xfrm>
              <a:prstGeom prst="rect">
                <a:avLst/>
              </a:prstGeom>
            </p:spPr>
          </p:pic>
        </p:grpSp>
        <p:sp>
          <p:nvSpPr>
            <p:cNvPr id="2" name="TextBox 1"/>
            <p:cNvSpPr txBox="1"/>
            <p:nvPr/>
          </p:nvSpPr>
          <p:spPr>
            <a:xfrm>
              <a:off x="836192" y="5866737"/>
              <a:ext cx="1376395" cy="5174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1400">
                  <a:latin typeface="맑은 고딕"/>
                  <a:ea typeface="맑은 고딕"/>
                  <a:cs typeface="+mn-cs"/>
                </a:rPr>
                <a:t>성수역 교량 데이터셋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4050196" y="3906902"/>
            <a:ext cx="3568902" cy="2951098"/>
            <a:chOff x="6438211" y="3361540"/>
            <a:chExt cx="4290433" cy="3363101"/>
          </a:xfrm>
        </p:grpSpPr>
        <p:grpSp>
          <p:nvGrpSpPr>
            <p:cNvPr id="20" name="그룹 19"/>
            <p:cNvGrpSpPr/>
            <p:nvPr/>
          </p:nvGrpSpPr>
          <p:grpSpPr>
            <a:xfrm>
              <a:off x="6438211" y="3361540"/>
              <a:ext cx="4290433" cy="2591585"/>
              <a:chOff x="6793044" y="3666340"/>
              <a:chExt cx="4290432" cy="2827265"/>
            </a:xfrm>
          </p:grpSpPr>
          <p:pic>
            <p:nvPicPr>
              <p:cNvPr id="10" name="그림 9"/>
              <p:cNvPicPr>
                <a:picLocks noChangeAspect="1"/>
              </p:cNvPicPr>
              <p:nvPr/>
            </p:nvPicPr>
            <p:blipFill rotWithShape="1">
              <a:blip r:embed="rId4"/>
              <a:stretch>
                <a:fillRect/>
              </a:stretch>
            </p:blipFill>
            <p:spPr>
              <a:xfrm>
                <a:off x="6793044" y="3666340"/>
                <a:ext cx="4290432" cy="2827265"/>
              </a:xfrm>
              <a:prstGeom prst="rect">
                <a:avLst/>
              </a:prstGeom>
            </p:spPr>
          </p:pic>
          <p:sp>
            <p:nvSpPr>
              <p:cNvPr id="16" name="직사각형 15"/>
              <p:cNvSpPr/>
              <p:nvPr/>
            </p:nvSpPr>
            <p:spPr>
              <a:xfrm>
                <a:off x="7428313" y="5313752"/>
                <a:ext cx="1621707" cy="1040827"/>
              </a:xfrm>
              <a:prstGeom prst="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/>
              </a:p>
            </p:txBody>
          </p:sp>
          <p:pic>
            <p:nvPicPr>
              <p:cNvPr id="19" name="그림 18"/>
              <p:cNvPicPr>
                <a:picLocks noChangeAspect="1"/>
              </p:cNvPicPr>
              <p:nvPr/>
            </p:nvPicPr>
            <p:blipFill rotWithShape="1">
              <a:blip r:embed="rId5"/>
              <a:stretch>
                <a:fillRect/>
              </a:stretch>
            </p:blipFill>
            <p:spPr>
              <a:xfrm>
                <a:off x="7428313" y="3877768"/>
                <a:ext cx="1621707" cy="1215052"/>
              </a:xfrm>
              <a:prstGeom prst="rect">
                <a:avLst/>
              </a:prstGeom>
            </p:spPr>
          </p:pic>
        </p:grpSp>
        <p:sp>
          <p:nvSpPr>
            <p:cNvPr id="3" name="TextBox 2"/>
            <p:cNvSpPr txBox="1"/>
            <p:nvPr/>
          </p:nvSpPr>
          <p:spPr>
            <a:xfrm>
              <a:off x="7623965" y="6128179"/>
              <a:ext cx="1936950" cy="5964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1400" dirty="0" err="1">
                  <a:latin typeface="맑은 고딕"/>
                  <a:ea typeface="맑은 고딕"/>
                  <a:cs typeface="+mn-cs"/>
                </a:rPr>
                <a:t>내부순환로</a:t>
              </a:r>
              <a:r>
                <a:rPr lang="ko-KR" altLang="en-US" sz="1400" dirty="0">
                  <a:latin typeface="맑은 고딕"/>
                  <a:ea typeface="맑은 고딕"/>
                  <a:cs typeface="+mn-cs"/>
                </a:rPr>
                <a:t> 데이터셋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CD209D1D-02D7-26F3-F12C-DB4057FDBA16}"/>
              </a:ext>
            </a:extLst>
          </p:cNvPr>
          <p:cNvGrpSpPr/>
          <p:nvPr/>
        </p:nvGrpSpPr>
        <p:grpSpPr>
          <a:xfrm>
            <a:off x="7941453" y="3899351"/>
            <a:ext cx="4159949" cy="2943356"/>
            <a:chOff x="7941453" y="3899351"/>
            <a:chExt cx="4159949" cy="2943356"/>
          </a:xfrm>
        </p:grpSpPr>
        <p:sp>
          <p:nvSpPr>
            <p:cNvPr id="25" name="TextBox 2"/>
            <p:cNvSpPr txBox="1"/>
            <p:nvPr/>
          </p:nvSpPr>
          <p:spPr>
            <a:xfrm>
              <a:off x="9533645" y="6334609"/>
              <a:ext cx="1508515" cy="5080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0" indent="0" algn="ctr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1400" b="0" i="0" u="none" strike="noStrike" kern="1200" cap="none" spc="0" normalizeH="0" baseline="0" dirty="0">
                  <a:solidFill>
                    <a:srgbClr val="000000"/>
                  </a:solidFill>
                  <a:latin typeface="맑은 고딕"/>
                  <a:ea typeface="맑은 고딕"/>
                  <a:cs typeface="Skeena"/>
                </a:rPr>
                <a:t>동작 대교 하부 데이터셋</a:t>
              </a:r>
            </a:p>
          </p:txBody>
        </p:sp>
        <p:pic>
          <p:nvPicPr>
            <p:cNvPr id="26" name="그림 25"/>
            <p:cNvPicPr>
              <a:picLocks noChangeAspect="1"/>
            </p:cNvPicPr>
            <p:nvPr/>
          </p:nvPicPr>
          <p:blipFill rotWithShape="1">
            <a:blip r:embed="rId6"/>
            <a:srcRect l="3473" t="31518" r="1566" b="14560"/>
            <a:stretch/>
          </p:blipFill>
          <p:spPr>
            <a:xfrm>
              <a:off x="7941453" y="3899351"/>
              <a:ext cx="4159949" cy="22740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87773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/>
          <p:nvPr/>
        </p:nvSpPr>
        <p:spPr>
          <a:xfrm>
            <a:off x="3253740" y="143462"/>
            <a:ext cx="5684520" cy="783144"/>
          </a:xfrm>
          <a:prstGeom prst="rect">
            <a:avLst/>
          </a:prstGeom>
        </p:spPr>
        <p:txBody>
          <a:bodyPr vert="horz" lIns="91440" tIns="45720" rIns="91440" bIns="4572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/>
                <a:ea typeface="맑은 고딕"/>
                <a:cs typeface="+mj-cs"/>
              </a:defRPr>
            </a:lvl1pPr>
          </a:lstStyle>
          <a:p>
            <a:pPr lvl="0">
              <a:defRPr/>
            </a:pPr>
            <a:r>
              <a:rPr lang="en-US" altLang="ko-KR"/>
              <a:t>2. </a:t>
            </a:r>
            <a:r>
              <a:rPr lang="ko-KR" altLang="en-US"/>
              <a:t>프로젝트 수행내용</a:t>
            </a:r>
            <a:endParaRPr lang="ko-KR" altLang="en-ZA"/>
          </a:p>
        </p:txBody>
      </p:sp>
      <p:sp>
        <p:nvSpPr>
          <p:cNvPr id="12" name="내용 개체 틀 11"/>
          <p:cNvSpPr>
            <a:spLocks noGrp="1"/>
          </p:cNvSpPr>
          <p:nvPr>
            <p:ph idx="1"/>
          </p:nvPr>
        </p:nvSpPr>
        <p:spPr>
          <a:xfrm>
            <a:off x="175549" y="1215342"/>
            <a:ext cx="5920451" cy="5499196"/>
          </a:xfrm>
        </p:spPr>
        <p:txBody>
          <a:bodyPr>
            <a:normAutofit/>
          </a:bodyPr>
          <a:lstStyle/>
          <a:p>
            <a:pPr lvl="0" algn="l">
              <a:defRPr/>
            </a:pPr>
            <a:r>
              <a:rPr lang="en-US" altLang="ko-KR" sz="2400" dirty="0"/>
              <a:t>5</a:t>
            </a:r>
            <a:r>
              <a:rPr lang="ko-KR" altLang="en-US" sz="2400" dirty="0"/>
              <a:t>주차</a:t>
            </a:r>
          </a:p>
          <a:p>
            <a:pPr lvl="0" algn="l">
              <a:defRPr/>
            </a:pPr>
            <a:endParaRPr lang="ko-KR" altLang="en-US" sz="1800" dirty="0"/>
          </a:p>
          <a:p>
            <a:pPr marL="342900" lvl="0" indent="-342900" algn="l">
              <a:buAutoNum type="arabicPeriod"/>
              <a:defRPr/>
            </a:pPr>
            <a:r>
              <a:rPr lang="ko-KR" altLang="en-US" sz="1800" dirty="0"/>
              <a:t>동작 대교 하부 데이터셋 제작 마무리</a:t>
            </a:r>
          </a:p>
          <a:p>
            <a:pPr marL="342900" lvl="0" indent="-342900" algn="l">
              <a:buAutoNum type="arabicPeriod"/>
              <a:defRPr/>
            </a:pPr>
            <a:endParaRPr lang="ko-KR" altLang="en-US" sz="1800" dirty="0"/>
          </a:p>
          <a:p>
            <a:pPr marL="342900" lvl="0" indent="-342900" algn="l">
              <a:buAutoNum type="arabicPeriod"/>
              <a:defRPr/>
            </a:pPr>
            <a:r>
              <a:rPr lang="ko-KR" altLang="en-US" sz="1800" dirty="0"/>
              <a:t>무인 </a:t>
            </a:r>
            <a:r>
              <a:rPr lang="ko-KR" altLang="en-US" sz="1800" dirty="0" err="1"/>
              <a:t>드론의</a:t>
            </a:r>
            <a:r>
              <a:rPr lang="ko-KR" altLang="en-US" sz="1800" dirty="0"/>
              <a:t> 최적 경로를 딥러닝</a:t>
            </a:r>
            <a:r>
              <a:rPr lang="en-US" altLang="ko-KR" sz="1800" dirty="0"/>
              <a:t>,</a:t>
            </a:r>
            <a:r>
              <a:rPr lang="ko-KR" altLang="en-US" sz="1800" dirty="0"/>
              <a:t> 전통적 방식을 활용해 시각화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7322303" y="3598689"/>
            <a:ext cx="3755272" cy="2459120"/>
            <a:chOff x="7151161" y="2039321"/>
            <a:chExt cx="4318195" cy="2834886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2"/>
            <a:srcRect l="4280"/>
            <a:stretch>
              <a:fillRect/>
            </a:stretch>
          </p:blipFill>
          <p:spPr>
            <a:xfrm>
              <a:off x="7151161" y="2039321"/>
              <a:ext cx="4318195" cy="2834886"/>
            </a:xfrm>
            <a:prstGeom prst="rect">
              <a:avLst/>
            </a:prstGeom>
          </p:spPr>
        </p:pic>
        <p:sp>
          <p:nvSpPr>
            <p:cNvPr id="4" name="직사각형 3"/>
            <p:cNvSpPr/>
            <p:nvPr/>
          </p:nvSpPr>
          <p:spPr>
            <a:xfrm>
              <a:off x="7811562" y="3604084"/>
              <a:ext cx="1574800" cy="1117600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8676978" y="6191318"/>
            <a:ext cx="11782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400" dirty="0">
                <a:latin typeface="맑은 고딕"/>
                <a:ea typeface="맑은 고딕"/>
                <a:cs typeface="+mn-cs"/>
              </a:rPr>
              <a:t>청담대교</a:t>
            </a:r>
            <a:endParaRPr lang="en-US" altLang="ko-KR" sz="1400" dirty="0">
              <a:latin typeface="맑은 고딕"/>
              <a:ea typeface="맑은 고딕"/>
              <a:cs typeface="+mn-cs"/>
            </a:endParaRPr>
          </a:p>
          <a:p>
            <a:pPr lvl="0" algn="ctr">
              <a:defRPr/>
            </a:pPr>
            <a:r>
              <a:rPr lang="ko-KR" altLang="en-US" sz="1400" dirty="0">
                <a:latin typeface="맑은 고딕"/>
                <a:ea typeface="맑은 고딕"/>
                <a:cs typeface="+mn-cs"/>
              </a:rPr>
              <a:t>데이터셋</a:t>
            </a:r>
          </a:p>
        </p:txBody>
      </p:sp>
      <p:pic>
        <p:nvPicPr>
          <p:cNvPr id="13" name="그림 12" descr="도표, 텍스트, 평면도, 지도이(가) 표시된 사진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8968" y="3773220"/>
            <a:ext cx="2699978" cy="2156861"/>
          </a:xfrm>
          <a:prstGeom prst="rect">
            <a:avLst/>
          </a:prstGeom>
        </p:spPr>
      </p:pic>
      <p:sp>
        <p:nvSpPr>
          <p:cNvPr id="14" name="TextBox 9"/>
          <p:cNvSpPr txBox="1"/>
          <p:nvPr/>
        </p:nvSpPr>
        <p:spPr>
          <a:xfrm>
            <a:off x="1866484" y="6191318"/>
            <a:ext cx="2538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400" b="0" i="0" u="none" strike="noStrike" kern="1200" cap="none" spc="0" normalizeH="0" baseline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최근접 이웃 접근법으로 구한 최적 경로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644873" y="3598689"/>
            <a:ext cx="2430600" cy="2505922"/>
          </a:xfrm>
          <a:prstGeom prst="rect">
            <a:avLst/>
          </a:prstGeom>
        </p:spPr>
      </p:pic>
      <p:sp>
        <p:nvSpPr>
          <p:cNvPr id="8" name="내용 개체 틀 11">
            <a:extLst>
              <a:ext uri="{FF2B5EF4-FFF2-40B4-BE49-F238E27FC236}">
                <a16:creationId xmlns:a16="http://schemas.microsoft.com/office/drawing/2014/main" id="{B4824DA3-C4A6-0660-1F89-1A9ACCF6796F}"/>
              </a:ext>
            </a:extLst>
          </p:cNvPr>
          <p:cNvSpPr txBox="1">
            <a:spLocks/>
          </p:cNvSpPr>
          <p:nvPr/>
        </p:nvSpPr>
        <p:spPr>
          <a:xfrm>
            <a:off x="6096000" y="1215342"/>
            <a:ext cx="5920451" cy="5499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endParaRPr lang="ko-KR" altLang="en-US" sz="2400" dirty="0"/>
          </a:p>
          <a:p>
            <a:pPr algn="l">
              <a:defRPr/>
            </a:pPr>
            <a:endParaRPr lang="en-US" altLang="ko-KR" sz="1800" dirty="0"/>
          </a:p>
          <a:p>
            <a:pPr algn="l">
              <a:defRPr/>
            </a:pPr>
            <a:r>
              <a:rPr lang="en-US" altLang="ko-KR" sz="1800" dirty="0"/>
              <a:t>3. </a:t>
            </a:r>
            <a:r>
              <a:rPr lang="ko-KR" altLang="en-US" sz="1800" dirty="0"/>
              <a:t>청담대교 </a:t>
            </a:r>
            <a:r>
              <a:rPr lang="ko-KR" altLang="en-US" sz="1800" dirty="0" err="1"/>
              <a:t>측면거더</a:t>
            </a:r>
            <a:r>
              <a:rPr lang="en-US" altLang="ko-KR" sz="1800" dirty="0"/>
              <a:t>, </a:t>
            </a:r>
            <a:r>
              <a:rPr lang="ko-KR" altLang="en-US" sz="1800" dirty="0"/>
              <a:t>도로의 시설물 결함에 대한 데이터셋 정리</a:t>
            </a:r>
          </a:p>
        </p:txBody>
      </p:sp>
    </p:spTree>
    <p:extLst>
      <p:ext uri="{BB962C8B-B14F-4D97-AF65-F5344CB8AC3E}">
        <p14:creationId xmlns:p14="http://schemas.microsoft.com/office/powerpoint/2010/main" val="297706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6C963F-D157-DDAD-10CB-932588902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0710" y="1667188"/>
            <a:ext cx="2198370" cy="510538"/>
          </a:xfrm>
        </p:spPr>
        <p:txBody>
          <a:bodyPr>
            <a:normAutofit/>
          </a:bodyPr>
          <a:lstStyle/>
          <a:p>
            <a:r>
              <a:rPr lang="ko-KR" altLang="en-US" sz="2800" dirty="0" err="1"/>
              <a:t>김환주</a:t>
            </a:r>
            <a:r>
              <a:rPr lang="ko-KR" altLang="en-US" sz="2800" dirty="0"/>
              <a:t> 인턴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FBF5259-1DC7-DB4C-DDED-5F76B1805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43" y="2495553"/>
            <a:ext cx="4802503" cy="2347596"/>
          </a:xfrm>
        </p:spPr>
        <p:txBody>
          <a:bodyPr>
            <a:normAutofit/>
          </a:bodyPr>
          <a:lstStyle/>
          <a:p>
            <a:pPr lvl="0" algn="l">
              <a:defRPr/>
            </a:pPr>
            <a:r>
              <a:rPr lang="en-US" altLang="ko-KR" sz="1600" dirty="0">
                <a:solidFill>
                  <a:schemeClr val="dk1"/>
                </a:solidFill>
              </a:rPr>
              <a:t>1. AI</a:t>
            </a:r>
            <a:r>
              <a:rPr lang="ko-KR" altLang="en-US" sz="1600" dirty="0">
                <a:solidFill>
                  <a:schemeClr val="dk1"/>
                </a:solidFill>
              </a:rPr>
              <a:t>는 굉장히 많은 분야와 함께 시너지를 낼 수 있는 학문임을 알게 되었고</a:t>
            </a:r>
            <a:r>
              <a:rPr lang="en-US" altLang="ko-KR" sz="1600" dirty="0">
                <a:solidFill>
                  <a:schemeClr val="dk1"/>
                </a:solidFill>
              </a:rPr>
              <a:t>, </a:t>
            </a:r>
            <a:r>
              <a:rPr lang="ko-KR" altLang="en-US" sz="1600" dirty="0">
                <a:solidFill>
                  <a:schemeClr val="dk1"/>
                </a:solidFill>
              </a:rPr>
              <a:t>조금이나마 </a:t>
            </a:r>
            <a:r>
              <a:rPr lang="en-US" altLang="ko-KR" sz="1600" dirty="0">
                <a:solidFill>
                  <a:schemeClr val="dk1"/>
                </a:solidFill>
              </a:rPr>
              <a:t>AI</a:t>
            </a:r>
            <a:r>
              <a:rPr lang="ko-KR" altLang="en-US" sz="1600" dirty="0">
                <a:solidFill>
                  <a:schemeClr val="dk1"/>
                </a:solidFill>
              </a:rPr>
              <a:t>에 대해 더 알게 되었습니다</a:t>
            </a:r>
            <a:r>
              <a:rPr lang="en-US" altLang="ko-KR" sz="1600" dirty="0">
                <a:solidFill>
                  <a:schemeClr val="dk1"/>
                </a:solidFill>
              </a:rPr>
              <a:t>.</a:t>
            </a:r>
          </a:p>
          <a:p>
            <a:pPr lvl="0" algn="l">
              <a:defRPr/>
            </a:pPr>
            <a:endParaRPr lang="en-US" altLang="ko-KR" sz="1600" dirty="0">
              <a:solidFill>
                <a:schemeClr val="dk1"/>
              </a:solidFill>
            </a:endParaRPr>
          </a:p>
          <a:p>
            <a:pPr lvl="0" algn="l">
              <a:defRPr/>
            </a:pPr>
            <a:r>
              <a:rPr lang="en-US" altLang="ko-KR" sz="1600" dirty="0">
                <a:solidFill>
                  <a:schemeClr val="dk1"/>
                </a:solidFill>
              </a:rPr>
              <a:t>2. </a:t>
            </a:r>
            <a:r>
              <a:rPr lang="ko-KR" altLang="en-US" sz="1600" dirty="0">
                <a:solidFill>
                  <a:schemeClr val="dk1"/>
                </a:solidFill>
              </a:rPr>
              <a:t>데이터셋을 구축할 때는 전체 업무 시간의 </a:t>
            </a:r>
            <a:r>
              <a:rPr lang="en-US" altLang="ko-KR" sz="1600" dirty="0">
                <a:solidFill>
                  <a:schemeClr val="dk1"/>
                </a:solidFill>
              </a:rPr>
              <a:t>80%</a:t>
            </a:r>
            <a:r>
              <a:rPr lang="ko-KR" altLang="en-US" sz="1600" dirty="0">
                <a:solidFill>
                  <a:schemeClr val="dk1"/>
                </a:solidFill>
              </a:rPr>
              <a:t> 정도 소요된다는 것을 알게 되어서 기초 작업이 가장 중요하다고 생각했습니다</a:t>
            </a:r>
            <a:r>
              <a:rPr lang="en-US" altLang="ko-KR" sz="1600" dirty="0">
                <a:solidFill>
                  <a:schemeClr val="dk1"/>
                </a:solidFill>
              </a:rPr>
              <a:t>.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46F2C1DF-26C7-F10F-1AC7-0A62E3F5C55C}"/>
              </a:ext>
            </a:extLst>
          </p:cNvPr>
          <p:cNvSpPr txBox="1">
            <a:spLocks/>
          </p:cNvSpPr>
          <p:nvPr/>
        </p:nvSpPr>
        <p:spPr>
          <a:xfrm>
            <a:off x="7002780" y="1691001"/>
            <a:ext cx="4255770" cy="130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endParaRPr lang="ko-KR" altLang="en-US"/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1E31D9F7-91EF-5286-1FD9-AC8FDC1FB8F4}"/>
              </a:ext>
            </a:extLst>
          </p:cNvPr>
          <p:cNvSpPr txBox="1">
            <a:spLocks/>
          </p:cNvSpPr>
          <p:nvPr/>
        </p:nvSpPr>
        <p:spPr>
          <a:xfrm>
            <a:off x="7002780" y="3162300"/>
            <a:ext cx="4255770" cy="23475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9AE83C4C-D1ED-56F2-D8B5-30B9610BBCED}"/>
              </a:ext>
            </a:extLst>
          </p:cNvPr>
          <p:cNvSpPr txBox="1">
            <a:spLocks/>
          </p:cNvSpPr>
          <p:nvPr/>
        </p:nvSpPr>
        <p:spPr>
          <a:xfrm>
            <a:off x="8122920" y="1667502"/>
            <a:ext cx="2198370" cy="5295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800" dirty="0"/>
              <a:t>인윤지 인턴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00E6DA9F-FB2C-861D-03B7-4CA4229A68C2}"/>
              </a:ext>
            </a:extLst>
          </p:cNvPr>
          <p:cNvSpPr txBox="1">
            <a:spLocks/>
          </p:cNvSpPr>
          <p:nvPr/>
        </p:nvSpPr>
        <p:spPr>
          <a:xfrm>
            <a:off x="6726555" y="3162300"/>
            <a:ext cx="4255770" cy="23475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EFAD6A1C-9416-0942-3EA0-55D23DAF3B93}"/>
              </a:ext>
            </a:extLst>
          </p:cNvPr>
          <p:cNvSpPr txBox="1">
            <a:spLocks/>
          </p:cNvSpPr>
          <p:nvPr/>
        </p:nvSpPr>
        <p:spPr>
          <a:xfrm>
            <a:off x="6820856" y="2495553"/>
            <a:ext cx="4802503" cy="34861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dirty="0"/>
              <a:t>1. </a:t>
            </a:r>
            <a:r>
              <a:rPr lang="ko-KR" altLang="en-US" dirty="0">
                <a:solidFill>
                  <a:schemeClr val="dk1"/>
                </a:solidFill>
              </a:rPr>
              <a:t>이번 인턴 활동을 통해 회사가 어떻게 운영되는지</a:t>
            </a:r>
            <a:r>
              <a:rPr lang="en-US" altLang="ko-KR" dirty="0">
                <a:solidFill>
                  <a:schemeClr val="dk1"/>
                </a:solidFill>
              </a:rPr>
              <a:t>, </a:t>
            </a:r>
            <a:r>
              <a:rPr lang="ko-KR" altLang="en-US" dirty="0">
                <a:solidFill>
                  <a:schemeClr val="dk1"/>
                </a:solidFill>
              </a:rPr>
              <a:t>그리고 업무가 어떤 방식으로 진행되는지에 대해 많은 것을 배울 수 있었습니다</a:t>
            </a:r>
            <a:r>
              <a:rPr lang="en-US" altLang="ko-KR" dirty="0">
                <a:solidFill>
                  <a:schemeClr val="dk1"/>
                </a:solidFill>
              </a:rPr>
              <a:t>.</a:t>
            </a:r>
          </a:p>
          <a:p>
            <a:pPr algn="l"/>
            <a:endParaRPr lang="en-US" altLang="ko-KR" dirty="0"/>
          </a:p>
          <a:p>
            <a:pPr algn="l"/>
            <a:r>
              <a:rPr lang="en-US" altLang="ko-KR" dirty="0"/>
              <a:t>2. </a:t>
            </a:r>
            <a:r>
              <a:rPr lang="ko-KR" altLang="en-US" dirty="0">
                <a:solidFill>
                  <a:schemeClr val="dk1"/>
                </a:solidFill>
              </a:rPr>
              <a:t>비록 데이터 분석은 전공이 아니지만</a:t>
            </a:r>
            <a:r>
              <a:rPr lang="en-US" altLang="ko-KR" dirty="0">
                <a:solidFill>
                  <a:schemeClr val="dk1"/>
                </a:solidFill>
              </a:rPr>
              <a:t>, </a:t>
            </a:r>
            <a:r>
              <a:rPr lang="ko-KR" altLang="en-US" dirty="0">
                <a:solidFill>
                  <a:schemeClr val="dk1"/>
                </a:solidFill>
              </a:rPr>
              <a:t>실무에서 이 분야가 필수적으로 사용될 것 같아 미래 진로에 큰 도움이 될 것 같습니다</a:t>
            </a:r>
            <a:r>
              <a:rPr lang="en-US" altLang="ko-KR" dirty="0">
                <a:solidFill>
                  <a:schemeClr val="dk1"/>
                </a:solidFill>
              </a:rPr>
              <a:t>.</a:t>
            </a:r>
          </a:p>
          <a:p>
            <a:pPr algn="l"/>
            <a:endParaRPr lang="en-US" altLang="ko-KR" dirty="0"/>
          </a:p>
          <a:p>
            <a:pPr lvl="0" algn="l">
              <a:defRPr/>
            </a:pPr>
            <a:r>
              <a:rPr lang="en-US" altLang="ko-KR" dirty="0"/>
              <a:t>3. </a:t>
            </a:r>
            <a:r>
              <a:rPr lang="ko-KR" altLang="en-US" dirty="0">
                <a:solidFill>
                  <a:schemeClr val="dk1"/>
                </a:solidFill>
              </a:rPr>
              <a:t>회사에서는 인공지능 모델을 구축하기 위한 데이터셋 작성 업무를 담당했는데</a:t>
            </a:r>
            <a:r>
              <a:rPr lang="en-US" altLang="ko-KR" dirty="0">
                <a:solidFill>
                  <a:schemeClr val="dk1"/>
                </a:solidFill>
              </a:rPr>
              <a:t>, </a:t>
            </a:r>
            <a:r>
              <a:rPr lang="ko-KR" altLang="en-US" dirty="0">
                <a:solidFill>
                  <a:schemeClr val="dk1"/>
                </a:solidFill>
              </a:rPr>
              <a:t>데이터셋을 구체적으로 작성할수록 모델의 성능이 향상되는 것을 직접 경험하면서 매우 신기했습니다</a:t>
            </a:r>
            <a:r>
              <a:rPr lang="en-US" altLang="ko-KR" dirty="0">
                <a:solidFill>
                  <a:schemeClr val="dk1"/>
                </a:solidFill>
              </a:rPr>
              <a:t>.</a:t>
            </a:r>
          </a:p>
          <a:p>
            <a:pPr algn="l"/>
            <a:endParaRPr lang="ko-KR" altLang="en-US" dirty="0"/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05A9D3F4-1444-46A6-4FB2-4B5C53CE8619}"/>
              </a:ext>
            </a:extLst>
          </p:cNvPr>
          <p:cNvSpPr txBox="1">
            <a:spLocks/>
          </p:cNvSpPr>
          <p:nvPr/>
        </p:nvSpPr>
        <p:spPr>
          <a:xfrm>
            <a:off x="2969895" y="180975"/>
            <a:ext cx="6252210" cy="7766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/>
              <a:t>3.</a:t>
            </a:r>
            <a:r>
              <a:rPr lang="ko-KR" altLang="en-US"/>
              <a:t> 프로젝트 후 느낀점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6302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6C963F-D157-DDAD-10CB-932588902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0710" y="1667188"/>
            <a:ext cx="2198370" cy="510538"/>
          </a:xfrm>
        </p:spPr>
        <p:txBody>
          <a:bodyPr>
            <a:normAutofit/>
          </a:bodyPr>
          <a:lstStyle/>
          <a:p>
            <a:r>
              <a:rPr lang="ko-KR" altLang="en-US" sz="2800" dirty="0" err="1"/>
              <a:t>김환주</a:t>
            </a:r>
            <a:r>
              <a:rPr lang="ko-KR" altLang="en-US" sz="2800" dirty="0"/>
              <a:t> 인턴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FBF5259-1DC7-DB4C-DDED-5F76B1805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43" y="2495553"/>
            <a:ext cx="4802503" cy="2347596"/>
          </a:xfrm>
        </p:spPr>
        <p:txBody>
          <a:bodyPr>
            <a:normAutofit/>
          </a:bodyPr>
          <a:lstStyle/>
          <a:p>
            <a:pPr lvl="0" algn="l">
              <a:defRPr/>
            </a:pPr>
            <a:r>
              <a:rPr lang="en-US" altLang="ko-KR" dirty="0">
                <a:solidFill>
                  <a:schemeClr val="tx1"/>
                </a:solidFill>
              </a:rPr>
              <a:t>1. </a:t>
            </a:r>
            <a:r>
              <a:rPr lang="ko-KR" altLang="en-US" sz="1600" dirty="0">
                <a:solidFill>
                  <a:schemeClr val="tx1"/>
                </a:solidFill>
              </a:rPr>
              <a:t>코딩과 </a:t>
            </a:r>
            <a:r>
              <a:rPr lang="en-US" altLang="ko-KR" sz="1600" dirty="0">
                <a:solidFill>
                  <a:schemeClr val="tx1"/>
                </a:solidFill>
              </a:rPr>
              <a:t>AI</a:t>
            </a:r>
            <a:r>
              <a:rPr lang="ko-KR" altLang="en-US" sz="1600" dirty="0">
                <a:solidFill>
                  <a:schemeClr val="tx1"/>
                </a:solidFill>
              </a:rPr>
              <a:t> 분야 학습에 많은 시간을 투자하여 </a:t>
            </a:r>
            <a:r>
              <a:rPr lang="en-US" altLang="ko-KR" sz="1600" dirty="0">
                <a:solidFill>
                  <a:schemeClr val="tx1"/>
                </a:solidFill>
              </a:rPr>
              <a:t>AI</a:t>
            </a:r>
            <a:r>
              <a:rPr lang="ko-KR" altLang="en-US" sz="1600" dirty="0">
                <a:solidFill>
                  <a:schemeClr val="tx1"/>
                </a:solidFill>
              </a:rPr>
              <a:t> 분야와 전공 분야를 접목시켜 진로를 넓힐 것입니다</a:t>
            </a:r>
            <a:r>
              <a:rPr lang="en-US" altLang="ko-KR" sz="1600" dirty="0">
                <a:solidFill>
                  <a:schemeClr val="tx1"/>
                </a:solidFill>
              </a:rPr>
              <a:t>.</a:t>
            </a:r>
          </a:p>
          <a:p>
            <a:pPr lvl="0" algn="l">
              <a:defRPr/>
            </a:pPr>
            <a:endParaRPr lang="en-US" altLang="ko-KR" sz="1600" dirty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en-US" altLang="ko-KR" sz="1600" dirty="0">
                <a:solidFill>
                  <a:schemeClr val="tx1"/>
                </a:solidFill>
              </a:rPr>
              <a:t>2. </a:t>
            </a:r>
            <a:r>
              <a:rPr lang="ko-KR" altLang="en-US" sz="1600" dirty="0">
                <a:solidFill>
                  <a:schemeClr val="tx1"/>
                </a:solidFill>
              </a:rPr>
              <a:t>향후 인턴십 활동에 지원하여 이전에 진행했던 프로젝트를 더 </a:t>
            </a:r>
            <a:r>
              <a:rPr lang="ko-KR" altLang="en-US" sz="1600" dirty="0" err="1">
                <a:solidFill>
                  <a:schemeClr val="tx1"/>
                </a:solidFill>
              </a:rPr>
              <a:t>확장시켜서</a:t>
            </a:r>
            <a:r>
              <a:rPr lang="ko-KR" altLang="en-US" sz="1600" dirty="0">
                <a:solidFill>
                  <a:schemeClr val="tx1"/>
                </a:solidFill>
              </a:rPr>
              <a:t> 수행할 것입니다</a:t>
            </a:r>
            <a:r>
              <a:rPr lang="en-US" altLang="ko-KR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46F2C1DF-26C7-F10F-1AC7-0A62E3F5C55C}"/>
              </a:ext>
            </a:extLst>
          </p:cNvPr>
          <p:cNvSpPr txBox="1">
            <a:spLocks/>
          </p:cNvSpPr>
          <p:nvPr/>
        </p:nvSpPr>
        <p:spPr>
          <a:xfrm>
            <a:off x="7002780" y="1691001"/>
            <a:ext cx="4255770" cy="130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9AE83C4C-D1ED-56F2-D8B5-30B9610BBCED}"/>
              </a:ext>
            </a:extLst>
          </p:cNvPr>
          <p:cNvSpPr txBox="1">
            <a:spLocks/>
          </p:cNvSpPr>
          <p:nvPr/>
        </p:nvSpPr>
        <p:spPr>
          <a:xfrm>
            <a:off x="8122920" y="1667502"/>
            <a:ext cx="2198370" cy="5295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800" dirty="0"/>
              <a:t>인윤지 인턴</a:t>
            </a:r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EFAD6A1C-9416-0942-3EA0-55D23DAF3B93}"/>
              </a:ext>
            </a:extLst>
          </p:cNvPr>
          <p:cNvSpPr txBox="1">
            <a:spLocks/>
          </p:cNvSpPr>
          <p:nvPr/>
        </p:nvSpPr>
        <p:spPr>
          <a:xfrm>
            <a:off x="6820856" y="2495553"/>
            <a:ext cx="4802501" cy="34861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defRPr/>
            </a:pPr>
            <a:r>
              <a:rPr lang="en-US" altLang="ko-KR" sz="1600" dirty="0">
                <a:solidFill>
                  <a:schemeClr val="tx1"/>
                </a:solidFill>
              </a:rPr>
              <a:t>1. </a:t>
            </a:r>
            <a:r>
              <a:rPr lang="ko-KR" altLang="en-US" sz="1600" dirty="0">
                <a:solidFill>
                  <a:schemeClr val="tx1"/>
                </a:solidFill>
              </a:rPr>
              <a:t>졸업 전까지 영어와 자격증을 공부하며 취업 준비에 더욱 매진할 계획입니다</a:t>
            </a:r>
            <a:r>
              <a:rPr lang="en-US" altLang="ko-KR" sz="1600" dirty="0">
                <a:solidFill>
                  <a:schemeClr val="tx1"/>
                </a:solidFill>
              </a:rPr>
              <a:t>.</a:t>
            </a:r>
          </a:p>
          <a:p>
            <a:pPr algn="l"/>
            <a:endParaRPr lang="en-US" altLang="ko-KR" dirty="0">
              <a:solidFill>
                <a:schemeClr val="tx1"/>
              </a:solidFill>
            </a:endParaRPr>
          </a:p>
          <a:p>
            <a:pPr algn="l"/>
            <a:r>
              <a:rPr lang="en-US" altLang="ko-KR" dirty="0">
                <a:solidFill>
                  <a:schemeClr val="tx1"/>
                </a:solidFill>
              </a:rPr>
              <a:t>2. </a:t>
            </a:r>
            <a:r>
              <a:rPr lang="ko-KR" altLang="en-US" sz="1600" dirty="0">
                <a:solidFill>
                  <a:schemeClr val="tx1"/>
                </a:solidFill>
              </a:rPr>
              <a:t>아직 구체적인 진로를 확정하지 않았기 때문에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다양한 경험을 통해 스스로에게 맞는 방향을 찾으려 합니다</a:t>
            </a:r>
            <a:r>
              <a:rPr lang="en-US" altLang="ko-KR" sz="1600" dirty="0">
                <a:solidFill>
                  <a:schemeClr val="tx1"/>
                </a:solidFill>
              </a:rPr>
              <a:t>.</a:t>
            </a:r>
          </a:p>
          <a:p>
            <a:pPr algn="l"/>
            <a:endParaRPr lang="en-US" altLang="ko-KR" dirty="0">
              <a:solidFill>
                <a:schemeClr val="tx1"/>
              </a:solidFill>
            </a:endParaRPr>
          </a:p>
          <a:p>
            <a:pPr lvl="0" algn="l">
              <a:defRPr/>
            </a:pPr>
            <a:r>
              <a:rPr lang="en-US" altLang="ko-KR" dirty="0">
                <a:solidFill>
                  <a:schemeClr val="tx1"/>
                </a:solidFill>
              </a:rPr>
              <a:t>3. </a:t>
            </a:r>
            <a:r>
              <a:rPr lang="ko-KR" altLang="en-US" dirty="0">
                <a:solidFill>
                  <a:schemeClr val="tx1"/>
                </a:solidFill>
              </a:rPr>
              <a:t>졸업 전에</a:t>
            </a:r>
            <a:r>
              <a:rPr lang="ko-KR" altLang="en-US" sz="1600" dirty="0">
                <a:solidFill>
                  <a:schemeClr val="tx1"/>
                </a:solidFill>
              </a:rPr>
              <a:t> 또 한 번 인턴십 활동을 하여 실무 능력을 기를 것입니다</a:t>
            </a:r>
            <a:r>
              <a:rPr lang="en-US" altLang="ko-KR" sz="1600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72E93C54-A54D-56CB-F04B-AFAA44338182}"/>
              </a:ext>
            </a:extLst>
          </p:cNvPr>
          <p:cNvSpPr txBox="1"/>
          <p:nvPr/>
        </p:nvSpPr>
        <p:spPr>
          <a:xfrm>
            <a:off x="3202237" y="146003"/>
            <a:ext cx="5787525" cy="783144"/>
          </a:xfrm>
          <a:prstGeom prst="rect">
            <a:avLst/>
          </a:prstGeom>
        </p:spPr>
        <p:txBody>
          <a:bodyPr vert="horz" lIns="91440" tIns="45720" rIns="91440" bIns="4572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/>
                <a:ea typeface="맑은 고딕"/>
                <a:cs typeface="+mj-cs"/>
              </a:defRPr>
            </a:lvl1pPr>
          </a:lstStyle>
          <a:p>
            <a:pPr lvl="0">
              <a:defRPr/>
            </a:pPr>
            <a:r>
              <a:rPr lang="en-US" altLang="ko-KR"/>
              <a:t>4. </a:t>
            </a:r>
            <a:r>
              <a:rPr lang="ko-KR" altLang="en-US"/>
              <a:t>앞으로의 진로 계획</a:t>
            </a:r>
            <a:endParaRPr lang="ko-KR" altLang="en-ZA"/>
          </a:p>
        </p:txBody>
      </p:sp>
    </p:spTree>
    <p:extLst>
      <p:ext uri="{BB962C8B-B14F-4D97-AF65-F5344CB8AC3E}">
        <p14:creationId xmlns:p14="http://schemas.microsoft.com/office/powerpoint/2010/main" val="14455114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/>
          <p:nvPr/>
        </p:nvSpPr>
        <p:spPr>
          <a:xfrm>
            <a:off x="3202237" y="3037428"/>
            <a:ext cx="5787525" cy="783144"/>
          </a:xfrm>
          <a:prstGeom prst="rect">
            <a:avLst/>
          </a:prstGeom>
        </p:spPr>
        <p:txBody>
          <a:bodyPr vert="horz" lIns="91440" tIns="45720" rIns="91440" bIns="4572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b="1" kern="1200" baseline="0">
                <a:solidFill>
                  <a:schemeClr val="accent4"/>
                </a:solidFill>
                <a:latin typeface="맑은 고딕"/>
                <a:ea typeface="맑은 고딕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2720246087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Custom 18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2a25d"/>
      </a:accent1>
      <a:accent2>
        <a:srgbClr val="a0dade"/>
      </a:accent2>
      <a:accent3>
        <a:srgbClr val="ccb5e5"/>
      </a:accent3>
      <a:accent4>
        <a:srgbClr val="29285d"/>
      </a:accent4>
      <a:accent5>
        <a:srgbClr val="edf1f2"/>
      </a:accent5>
      <a:accent6>
        <a:srgbClr val="70ad47"/>
      </a:accent6>
      <a:hlink>
        <a:srgbClr val="a0dade"/>
      </a:hlink>
      <a:folHlink>
        <a:srgbClr val="954f72"/>
      </a:folHlink>
    </a:clrScheme>
    <a:fontScheme name="Custom 62">
      <a:majorFont>
        <a:latin typeface="Skeena"/>
        <a:ea typeface=""/>
        <a:cs typeface=""/>
      </a:majorFont>
      <a:minorFont>
        <a:latin typeface="Skee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393</ep:Words>
  <ep:PresentationFormat>와이드스크린</ep:PresentationFormat>
  <ep:Paragraphs>108</ep:Paragraphs>
  <ep:Slides>13</ep:Slides>
  <ep:Notes>3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ep:HeadingPairs>
  <ep:TitlesOfParts>
    <vt:vector size="14" baseType="lpstr">
      <vt:lpstr>Office 테마</vt:lpstr>
      <vt:lpstr>2024년 하계 Water AI  프로젝트 인턴십 성과발표</vt:lpstr>
      <vt:lpstr>목차</vt:lpstr>
      <vt:lpstr>1. 지원동기</vt:lpstr>
      <vt:lpstr>슬라이드 4</vt:lpstr>
      <vt:lpstr>2. 프로젝트 수행내용</vt:lpstr>
      <vt:lpstr>2. 프로젝트 수행내용</vt:lpstr>
      <vt:lpstr>슬라이드 7</vt:lpstr>
      <vt:lpstr>슬라이드 8</vt:lpstr>
      <vt:lpstr>슬라이드 9</vt:lpstr>
      <vt:lpstr>슬라이드 10</vt:lpstr>
      <vt:lpstr>김환주 인턴</vt:lpstr>
      <vt:lpstr>김환주 인턴</vt:lpstr>
      <vt:lpstr>슬라이드 13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2024-08-09T07:22:32.000</dcterms:created>
  <dc:creator>환주 김</dc:creator>
  <cp:lastModifiedBy>ghksw</cp:lastModifiedBy>
  <dcterms:modified xsi:type="dcterms:W3CDTF">2024-08-12T02:21:21.914</dcterms:modified>
  <cp:revision>14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